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701" r:id="rId2"/>
  </p:sldMasterIdLst>
  <p:notesMasterIdLst>
    <p:notesMasterId r:id="rId9"/>
  </p:notesMasterIdLst>
  <p:handoutMasterIdLst>
    <p:handoutMasterId r:id="rId10"/>
  </p:handoutMasterIdLst>
  <p:sldIdLst>
    <p:sldId id="4073" r:id="rId3"/>
    <p:sldId id="259" r:id="rId4"/>
    <p:sldId id="2147308098" r:id="rId5"/>
    <p:sldId id="261" r:id="rId6"/>
    <p:sldId id="2147308001" r:id="rId7"/>
    <p:sldId id="300" r:id="rId8"/>
  </p:sldIdLst>
  <p:sldSz cx="12192000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5110D3D-C0C8-EADC-304C-217CFC255365}" name="David Griffith" initials="DG" userId="David Griffith" providerId="Non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na Morris" initials="GM" lastIdx="1" clrIdx="0">
    <p:extLst>
      <p:ext uri="{19B8F6BF-5375-455C-9EA6-DF929625EA0E}">
        <p15:presenceInfo xmlns:p15="http://schemas.microsoft.com/office/powerpoint/2012/main" userId="Gina Morri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44CC"/>
    <a:srgbClr val="5485FF"/>
    <a:srgbClr val="09294F"/>
    <a:srgbClr val="0D4788"/>
    <a:srgbClr val="0C0713"/>
    <a:srgbClr val="010004"/>
    <a:srgbClr val="0C0413"/>
    <a:srgbClr val="191536"/>
    <a:srgbClr val="160F2A"/>
    <a:srgbClr val="1F282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69012ECD-51FC-41F1-AA8D-1B2483CD663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01" autoAdjust="0"/>
    <p:restoredTop sz="66377" autoAdjust="0"/>
  </p:normalViewPr>
  <p:slideViewPr>
    <p:cSldViewPr snapToGrid="0">
      <p:cViewPr varScale="1">
        <p:scale>
          <a:sx n="65" d="100"/>
          <a:sy n="65" d="100"/>
        </p:scale>
        <p:origin x="2000" y="200"/>
      </p:cViewPr>
      <p:guideLst/>
    </p:cSldViewPr>
  </p:slideViewPr>
  <p:notesTextViewPr>
    <p:cViewPr>
      <p:scale>
        <a:sx n="3" d="2"/>
        <a:sy n="3" d="2"/>
      </p:scale>
      <p:origin x="0" y="-72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 showGuides="1">
      <p:cViewPr>
        <p:scale>
          <a:sx n="75" d="100"/>
          <a:sy n="75" d="100"/>
        </p:scale>
        <p:origin x="4744" y="83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785DCF-3F9E-46DD-AD2C-4564ECA5214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168337" y="8958349"/>
            <a:ext cx="673726" cy="338051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pPr algn="ctr"/>
            <a:fld id="{6E80CEDA-A264-45CE-9087-72DB2747C747}" type="slidenum">
              <a:rPr lang="en-US" sz="1000"/>
              <a:pPr algn="ctr"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13139400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2.png>
</file>

<file path=ppt/media/image13.png>
</file>

<file path=ppt/media/image14.tiff>
</file>

<file path=ppt/media/image15.pn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5963" y="425450"/>
            <a:ext cx="5578475" cy="3138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3796030"/>
            <a:ext cx="5608320" cy="5174392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077293" y="8970422"/>
            <a:ext cx="855815" cy="325978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ctr">
              <a:defRPr sz="1000"/>
            </a:lvl1pPr>
          </a:lstStyle>
          <a:p>
            <a:fld id="{50F74E25-A557-45B7-A614-AD8C8D22B6B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529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Aft>
        <a:spcPts val="30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914400" rtl="0" eaLnBrk="1" latinLnBrk="0" hangingPunct="1">
      <a:spcAft>
        <a:spcPts val="30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914400" rtl="0" eaLnBrk="1" latinLnBrk="0" hangingPunct="1">
      <a:spcAft>
        <a:spcPts val="30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914400" rtl="0" eaLnBrk="1" latinLnBrk="0" hangingPunct="1">
      <a:spcAft>
        <a:spcPts val="30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914400" rtl="0" eaLnBrk="1" latinLnBrk="0" hangingPunct="1">
      <a:spcAft>
        <a:spcPts val="30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2" orient="horz" pos="2391" userDrawn="1">
          <p15:clr>
            <a:srgbClr val="F26B43"/>
          </p15:clr>
        </p15:guide>
        <p15:guide id="3" orient="horz" pos="268" userDrawn="1">
          <p15:clr>
            <a:srgbClr val="F26B43"/>
          </p15:clr>
        </p15:guide>
        <p15:guide id="4" pos="442" userDrawn="1">
          <p15:clr>
            <a:srgbClr val="F26B43"/>
          </p15:clr>
        </p15:guide>
        <p15:guide id="5" pos="3974" userDrawn="1">
          <p15:clr>
            <a:srgbClr val="F26B43"/>
          </p15:clr>
        </p15:guide>
        <p15:guide id="6" orient="horz" pos="2245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5963" y="425450"/>
            <a:ext cx="5578475" cy="31384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3733802"/>
            <a:ext cx="5486400" cy="5089567"/>
          </a:xfrm>
          <a:prstGeom prst="rect">
            <a:avLst/>
          </a:prstGeom>
        </p:spPr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Thank you Dan!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I'm happy to share our journey to cloud and our network evolution.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F74E25-A557-45B7-A614-AD8C8D22B6B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7433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5963" y="425450"/>
            <a:ext cx="5578475" cy="31384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Morningstar's cloud journey began 5 years ago.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 1 was setting up an account and network security structure</a:t>
            </a:r>
          </a:p>
          <a:p>
            <a:pPr rtl="0" fontAlgn="ctr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Each team gets 2 accounts : non-production and prod environment</a:t>
            </a:r>
          </a:p>
          <a:p>
            <a:pPr rtl="0" fontAlgn="ctr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Within each region there are 2 VPCs - primary and Disaster Recovery (DR)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Key decision - never allow connectivity to other team accounts’ VPCs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use AWS networks and accounts to separate user data and segment by business function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F74E25-A557-45B7-A614-AD8C8D22B6B6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813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5963" y="425450"/>
            <a:ext cx="5578475" cy="31384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teams migrated to AWS and we scaled out globally and our usage has grown 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have over 200 AWS accounts and more than 100 separate teams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connect to all of that we use 400+ VPCs - that's over 400 NAT Gateways 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plus we have Direct Connect links back to on prem data centers that requires over 1000 virtual interfaces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F74E25-A557-45B7-A614-AD8C8D22B6B6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619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5963" y="425450"/>
            <a:ext cx="5578475" cy="31384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Calibri" panose="020F0502020204030204" pitchFamily="34" charset="0"/>
              </a:rPr>
              <a:t>With our growth and account structure we hit some walls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endParaRPr lang="en-US" sz="11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-webkit-standard"/>
              </a:rPr>
              <a:t>In each account we have a </a:t>
            </a:r>
            <a:r>
              <a:rPr lang="en-US" sz="1100" dirty="0">
                <a:effectLst/>
                <a:latin typeface="Calibri" panose="020F0502020204030204" pitchFamily="34" charset="0"/>
              </a:rPr>
              <a:t>Primary / back up Direct Connects </a:t>
            </a:r>
          </a:p>
          <a:p>
            <a:pPr marL="171450" marR="0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Calibri" panose="020F0502020204030204" pitchFamily="34" charset="0"/>
              </a:rPr>
              <a:t>that's </a:t>
            </a:r>
            <a:r>
              <a:rPr lang="en-US" sz="1100" dirty="0">
                <a:effectLst/>
                <a:latin typeface="-webkit-standard"/>
              </a:rPr>
              <a:t>233 Accounts with at least 2 pairs of connections and virtual interfaces to manage</a:t>
            </a:r>
            <a:endParaRPr lang="en-US" sz="1100" dirty="0">
              <a:effectLst/>
              <a:latin typeface="Calibri" panose="020F0502020204030204" pitchFamily="34" charset="0"/>
            </a:endParaRP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-webkit-standard"/>
              </a:rPr>
              <a:t>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100" dirty="0">
                <a:effectLst/>
                <a:latin typeface="-webkit-standard"/>
              </a:rPr>
              <a:t>Direct Connect has a limit of 50 virtual interfaces </a:t>
            </a:r>
          </a:p>
          <a:p>
            <a:pPr marL="171450" marR="0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-webkit-standard"/>
              </a:rPr>
              <a:t>We are adding more and more - that is both physical pairs &amp; pairs of virtual interfaces</a:t>
            </a:r>
          </a:p>
          <a:p>
            <a:pPr marL="171450" marR="0" indent="-17145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100" dirty="0">
                <a:effectLst/>
                <a:latin typeface="-webkit-standard"/>
              </a:rPr>
              <a:t>We use Network ACLs (NACL) to secure these connections - we sometimes hit the limit of 40 rules per NACL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F74E25-A557-45B7-A614-AD8C8D22B6B6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99626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5963" y="425450"/>
            <a:ext cx="5578475" cy="31384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 we scaled our accounts and VPCs it became more complex 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VPC Peering is limited 125 peers per account and exposes the entire VPC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example, the Data lake needs to share widely with multiple teams while others must stay separate for regulatory reasons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VPC Endpoints are not enabled cross regions &amp; are limited to certain services 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Teams want to share resources with separate teams accounts, using VPC peering or VPC endpoints, which blurs our rigid network segmentation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F74E25-A557-45B7-A614-AD8C8D22B6B6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04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715963" y="425450"/>
            <a:ext cx="5578475" cy="31384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Today we are upgrading our networking to take advantage of Transit Gateway and Network Firewall.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rtl="0" fontAlgn="ctr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Transit Gateway will modernize our networks, allowing us to scale and simplify networks globally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 TGW across regions and accounts lets us overcome VPC peering limits &amp; reduces Direct Connect cost and complexity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TGW lays the foundation for applications that cannot use VPC endpoints &amp; enables cross region connectivity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Consolidating NAT gateways will be a more cost-effective way to manage networks</a:t>
            </a:r>
          </a:p>
          <a:p>
            <a:pPr marL="171450" indent="-171450" rtl="0" fontAlgn="ctr">
              <a:buFont typeface="Arial" panose="020B0604020202020204" pitchFamily="34" charset="0"/>
              <a:buChar char="•"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Network Firewall - replace Network ACLs continuously audit our security posture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With TGW -  Scale out globally - Simplify networking centrally   Back to you Dan!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F74E25-A557-45B7-A614-AD8C8D22B6B6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907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2.png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FFD44A-5134-4194-A914-EB6D47EFC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ltGray">
          <a:xfrm>
            <a:off x="3" y="4"/>
            <a:ext cx="12191999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2C9F36-A3FF-4B58-8D09-8EBE96D29A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4204" y="385154"/>
            <a:ext cx="3725157" cy="107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569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content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530F4-49C3-4B56-A4B6-F8DC63912FA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93657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890C3B8-77AB-4323-9D86-0DA3DFCBD7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27"/>
          <a:stretch/>
        </p:blipFill>
        <p:spPr>
          <a:xfrm>
            <a:off x="7086600" y="1045"/>
            <a:ext cx="5103549" cy="6855917"/>
          </a:xfrm>
          <a:prstGeom prst="rect">
            <a:avLst/>
          </a:prstGeom>
        </p:spPr>
      </p:pic>
      <p:sp>
        <p:nvSpPr>
          <p:cNvPr id="3" name="Text Placeholder 3"/>
          <p:cNvSpPr>
            <a:spLocks noGrp="1"/>
          </p:cNvSpPr>
          <p:nvPr>
            <p:ph idx="1" hasCustomPrompt="1"/>
          </p:nvPr>
        </p:nvSpPr>
        <p:spPr>
          <a:xfrm>
            <a:off x="269876" y="1825380"/>
            <a:ext cx="5656792" cy="4423020"/>
          </a:xfrm>
          <a:prstGeom prst="rect">
            <a:avLst/>
          </a:prstGeom>
        </p:spPr>
        <p:txBody>
          <a:bodyPr rtlCol="0"/>
          <a:lstStyle>
            <a:lvl1pPr>
              <a:spcBef>
                <a:spcPts val="0"/>
              </a:spcBef>
              <a:spcAft>
                <a:spcPts val="1200"/>
              </a:spcAft>
              <a:defRPr sz="2800" baseline="0"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spcAft>
                <a:spcPts val="1200"/>
              </a:spcAft>
              <a:defRPr sz="24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1200"/>
              </a:spcAft>
              <a:defRPr sz="2000">
                <a:solidFill>
                  <a:schemeClr val="tx1"/>
                </a:solidFill>
              </a:defRPr>
            </a:lvl3pPr>
            <a:lvl4pPr>
              <a:spcAft>
                <a:spcPts val="667"/>
              </a:spcAft>
              <a:defRPr/>
            </a:lvl4pPr>
            <a:lvl5pPr>
              <a:spcAft>
                <a:spcPts val="667"/>
              </a:spcAft>
              <a:defRPr/>
            </a:lvl5pPr>
          </a:lstStyle>
          <a:p>
            <a:pPr lvl="0"/>
            <a:r>
              <a:rPr lang="en-US" dirty="0"/>
              <a:t>Type slide content or click icon to add media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A781557-F2E8-9A40-A3CE-84E4ECCC2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876" y="381001"/>
            <a:ext cx="5656792" cy="1104900"/>
          </a:xfrm>
        </p:spPr>
        <p:txBody>
          <a:bodyPr/>
          <a:lstStyle>
            <a:lvl1pPr>
              <a:defRPr b="0" i="0" baseline="0">
                <a:solidFill>
                  <a:schemeClr val="tx1"/>
                </a:solidFill>
                <a:latin typeface="Amazon Ember Heavy" panose="020B0603020204020204" pitchFamily="34" charset="0"/>
                <a:ea typeface="Amazon Ember Heavy" panose="020B0603020204020204" pitchFamily="34" charset="0"/>
                <a:cs typeface="Amazon Ember Heavy" panose="020B0603020204020204" pitchFamily="34" charset="0"/>
              </a:defRPr>
            </a:lvl1pPr>
          </a:lstStyle>
          <a:p>
            <a:r>
              <a:rPr lang="en-US" dirty="0"/>
              <a:t>Title, content,  and image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8E37B85-F7E0-4EBB-9ACC-8142C9A146A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invGray">
          <a:xfrm>
            <a:off x="6265336" y="-1042"/>
            <a:ext cx="5926667" cy="6858000"/>
          </a:xfrm>
          <a:solidFill>
            <a:schemeClr val="bg1">
              <a:alpha val="16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AU" dirty="0"/>
              <a:t>Click to insert image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0B42F77B-EEC4-7A4C-BA40-39F02AE5F3E0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2624668" y="6518077"/>
            <a:ext cx="3302000" cy="11554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91428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51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67340DA4-A1D4-44D6-B75E-2A2C4EDDE2A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2000251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17844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 xmlns:a14="http://schemas.microsoft.com/office/drawing/2010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bulleted content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530F4-49C3-4B56-A4B6-F8DC63912FA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3265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Title, subtitle, and content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530F4-49C3-4B56-A4B6-F8DC63912FA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66700" y="1485904"/>
            <a:ext cx="11658600" cy="4735887"/>
          </a:xfrm>
        </p:spPr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C23A44-ADDE-4F1D-A177-748BFC6D23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028700"/>
            <a:ext cx="11658600" cy="304800"/>
          </a:xfrm>
        </p:spPr>
        <p:txBody>
          <a:bodyPr lIns="109728"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591084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648" userDrawn="1">
          <p15:clr>
            <a:srgbClr val="FBAE40"/>
          </p15:clr>
        </p15:guide>
        <p15:guide id="2" orient="horz" pos="840" userDrawn="1">
          <p15:clr>
            <a:srgbClr val="9FCC3B"/>
          </p15:clr>
        </p15:guide>
        <p15:guide id="3" orient="horz" pos="1128" userDrawn="1">
          <p15:clr>
            <a:srgbClr val="9FCC3B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Bullet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Title, subtitle, and bulleted content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530F4-49C3-4B56-A4B6-F8DC63912FA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B94DF-43D0-4F2E-B2F3-6E9D39C0184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028700"/>
            <a:ext cx="11658600" cy="304800"/>
          </a:xfrm>
        </p:spPr>
        <p:txBody>
          <a:bodyPr lIns="109728"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877674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648" userDrawn="1">
          <p15:clr>
            <a:srgbClr val="FBAE40"/>
          </p15:clr>
        </p15:guide>
        <p15:guide id="2" orient="horz" pos="840" userDrawn="1">
          <p15:clr>
            <a:srgbClr val="9FCC3B"/>
          </p15:clr>
        </p15:guide>
        <p15:guide id="3" orient="horz" pos="1128" userDrawn="1">
          <p15:clr>
            <a:srgbClr val="9FCC3B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B8BC-7E9D-42F1-85F0-1E706A77C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C709-31D4-4803-9FE9-354BB469B8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6700" y="1485901"/>
            <a:ext cx="5694831" cy="4762500"/>
          </a:xfrm>
        </p:spPr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4B64F-0F5D-45D7-8855-5EDD1F2D43E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0476" y="1485900"/>
            <a:ext cx="5688105" cy="4762500"/>
          </a:xfrm>
        </p:spPr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114556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B8BC-7E9D-42F1-85F0-1E706A77C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with subtitle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C709-31D4-4803-9FE9-354BB469B8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6700" y="1485901"/>
            <a:ext cx="5694831" cy="4762500"/>
          </a:xfrm>
        </p:spPr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4B64F-0F5D-45D7-8855-5EDD1F2D43E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0476" y="1485903"/>
            <a:ext cx="5688105" cy="4762499"/>
          </a:xfrm>
        </p:spPr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CF33A67-0770-43E9-89C6-297F4ED4DC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028700"/>
            <a:ext cx="11658600" cy="304800"/>
          </a:xfrm>
        </p:spPr>
        <p:txBody>
          <a:bodyPr lIns="109728"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467579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552" userDrawn="1">
          <p15:clr>
            <a:srgbClr val="FBAE40"/>
          </p15:clr>
        </p15:guide>
        <p15:guide id="3" orient="horz" pos="840" userDrawn="1">
          <p15:clr>
            <a:srgbClr val="9FCC3B"/>
          </p15:clr>
        </p15:guide>
        <p15:guide id="4" orient="horz" pos="1128" userDrawn="1">
          <p15:clr>
            <a:srgbClr val="9FCC3B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B8BC-7E9D-42F1-85F0-1E706A77C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with bullets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C709-31D4-4803-9FE9-354BB469B8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6700" y="1485901"/>
            <a:ext cx="5694831" cy="47625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4B64F-0F5D-45D7-8855-5EDD1F2D43E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0476" y="1485903"/>
            <a:ext cx="5688105" cy="476249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26811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,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B8BC-7E9D-42F1-85F0-1E706A77C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Two-column, subtitle, bullets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C709-31D4-4803-9FE9-354BB469B8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6700" y="1485901"/>
            <a:ext cx="5694831" cy="47625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4B64F-0F5D-45D7-8855-5EDD1F2D43E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0476" y="1485903"/>
            <a:ext cx="5688105" cy="476249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210810D-9DE1-4639-AF56-0B508913477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028700"/>
            <a:ext cx="11658600" cy="304800"/>
          </a:xfrm>
        </p:spPr>
        <p:txBody>
          <a:bodyPr lIns="109728"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496194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552" userDrawn="1">
          <p15:clr>
            <a:srgbClr val="FBAE40"/>
          </p15:clr>
        </p15:guide>
        <p15:guide id="3" orient="horz" pos="840" userDrawn="1">
          <p15:clr>
            <a:srgbClr val="9FCC3B"/>
          </p15:clr>
        </p15:guide>
        <p15:guide id="4" orient="horz" pos="1128" userDrawn="1">
          <p15:clr>
            <a:srgbClr val="9FCC3B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Code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530F4-49C3-4B56-A4B6-F8DC63912FA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1pPr>
            <a:lvl2pPr marL="228594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2pPr>
            <a:lvl3pPr marL="457189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3pPr>
            <a:lvl4pPr marL="685783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4pPr>
            <a:lvl5pPr marL="914377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Type or paste plain-text code here, or click icon to add image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71065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0C31E7C-E5B2-4765-BBE6-64AD6F0A62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2E790E-76F0-4D5E-B7EC-B8F951C340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4715" y="2466975"/>
            <a:ext cx="9258300" cy="1532078"/>
          </a:xfrm>
        </p:spPr>
        <p:txBody>
          <a:bodyPr anchor="t"/>
          <a:lstStyle>
            <a:lvl1pPr algn="l">
              <a:defRPr sz="4800"/>
            </a:lvl1pPr>
          </a:lstStyle>
          <a:p>
            <a:r>
              <a:rPr lang="en-US" dirty="0"/>
              <a:t>Enter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026F38-07F1-4A29-B763-A286B4BB566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4715" y="2056838"/>
            <a:ext cx="9258300" cy="251012"/>
          </a:xfrm>
        </p:spPr>
        <p:txBody>
          <a:bodyPr/>
          <a:lstStyle>
            <a:lvl1pPr marL="0" indent="0" algn="l">
              <a:buNone/>
              <a:defRPr sz="1200" b="1" cap="all" spc="300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 lvl="0"/>
            <a:r>
              <a:rPr lang="en-US" dirty="0"/>
              <a:t>Enter sponsor information (e.g., Sponsored by </a:t>
            </a:r>
            <a:r>
              <a:rPr lang="en-US" dirty="0" err="1"/>
              <a:t>Anycompany</a:t>
            </a:r>
            <a:r>
              <a:rPr lang="en-US" dirty="0"/>
              <a:t>)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9F04552-DC54-4CF7-8F97-F505A735C2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4715" y="4622523"/>
            <a:ext cx="9258300" cy="348968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(and pronouns)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7AA7E5E-154F-44A1-83B9-980206580D7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94715" y="1457325"/>
            <a:ext cx="9258300" cy="251012"/>
          </a:xfrm>
        </p:spPr>
        <p:txBody>
          <a:bodyPr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session ID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EB611A1-7AEB-49CA-BF9D-DC85603385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4715" y="4971490"/>
            <a:ext cx="9258300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18A1F76-B3DF-469B-AA90-AFC9442923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16" name="TextBox 3">
            <a:extLst>
              <a:ext uri="{FF2B5EF4-FFF2-40B4-BE49-F238E27FC236}">
                <a16:creationId xmlns:a16="http://schemas.microsoft.com/office/drawing/2014/main" id="{5DAEBA23-9261-43FC-9A6F-9EFDB2D128A2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60997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  <p15:guide id="2" orient="horz" pos="1560" userDrawn="1">
          <p15:clr>
            <a:srgbClr val="FBAE40"/>
          </p15:clr>
        </p15:guide>
        <p15:guide id="3" orient="horz" pos="2904" userDrawn="1">
          <p15:clr>
            <a:srgbClr val="FBAE40"/>
          </p15:clr>
        </p15:guide>
        <p15:guide id="4" orient="horz" pos="314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de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B8BC-7E9D-42F1-85F0-1E706A77C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Code layout, two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C709-31D4-4803-9FE9-354BB469B8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6700" y="1485901"/>
            <a:ext cx="5694831" cy="4762500"/>
          </a:xfrm>
        </p:spPr>
        <p:txBody>
          <a:bodyPr/>
          <a:lstStyle>
            <a:lvl1pPr marL="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1pPr>
            <a:lvl2pPr marL="228594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2pPr>
            <a:lvl3pPr marL="457189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3pPr>
            <a:lvl4pPr marL="685783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4pPr>
            <a:lvl5pPr marL="914377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4B64F-0F5D-45D7-8855-5EDD1F2D43E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0476" y="1485903"/>
            <a:ext cx="5688105" cy="4762499"/>
          </a:xfrm>
        </p:spPr>
        <p:txBody>
          <a:bodyPr/>
          <a:lstStyle>
            <a:lvl1pPr marL="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1pPr>
            <a:lvl2pPr marL="228594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2pPr>
            <a:lvl3pPr marL="457189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3pPr>
            <a:lvl4pPr marL="685783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4pPr>
            <a:lvl5pPr marL="914377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4778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149E0-1951-4528-A023-A51C0A4F2C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1993900"/>
            <a:ext cx="8696325" cy="19431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Enter quote here. Reposition quote mark graphics to frame the quote.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AE163-15F4-4D5E-B813-249BE9960E0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7700" y="4737104"/>
            <a:ext cx="8696325" cy="409575"/>
          </a:xfrm>
        </p:spPr>
        <p:txBody>
          <a:bodyPr/>
          <a:lstStyle>
            <a:lvl1pPr marL="0" indent="0" algn="l">
              <a:buNone/>
              <a:defRPr sz="2400" b="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Quoted person’s name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443C66C-2D1D-440D-929C-C83C3F2EF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7700" y="5146679"/>
            <a:ext cx="8696325" cy="409575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Quoted person’s affiliation</a:t>
            </a:r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4B1ED314-A480-4150-84F1-57FDFE78D1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8137" y="1985966"/>
            <a:ext cx="309563" cy="30956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33"/>
            </a:lvl1pPr>
            <a:lvl2pPr marL="228594" indent="0">
              <a:buNone/>
              <a:defRPr sz="1000"/>
            </a:lvl2pPr>
            <a:lvl3pPr marL="457189" indent="0">
              <a:buNone/>
              <a:defRPr sz="1000"/>
            </a:lvl3pPr>
            <a:lvl4pPr marL="685783" indent="0">
              <a:buNone/>
              <a:defRPr sz="1000"/>
            </a:lvl4pPr>
            <a:lvl5pPr marL="685783" indent="0">
              <a:buNone/>
              <a:defRPr sz="1000"/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D1FA848D-5EBF-4888-A995-57146FCFF8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4105" y="3430452"/>
            <a:ext cx="309563" cy="309563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33"/>
            </a:lvl1pPr>
            <a:lvl2pPr marL="228594" indent="0">
              <a:buNone/>
              <a:defRPr sz="1000"/>
            </a:lvl2pPr>
            <a:lvl3pPr marL="457189" indent="0">
              <a:buNone/>
              <a:defRPr sz="1000"/>
            </a:lvl3pPr>
            <a:lvl4pPr marL="685783" indent="0">
              <a:buNone/>
              <a:defRPr sz="1000"/>
            </a:lvl4pPr>
            <a:lvl5pPr marL="685783" indent="0">
              <a:buNone/>
              <a:defRPr sz="1000"/>
            </a:lvl5pPr>
          </a:lstStyle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3353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976" userDrawn="1">
          <p15:clr>
            <a:srgbClr val="FBAE40"/>
          </p15:clr>
        </p15:guide>
        <p15:guide id="2" pos="408" userDrawn="1">
          <p15:clr>
            <a:srgbClr val="FBAE40"/>
          </p15:clr>
        </p15:guide>
        <p15:guide id="3" pos="588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6EB0F8-1A46-4883-B345-78B17C786B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" y="0"/>
            <a:ext cx="121882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1149E0-1951-4528-A023-A51C0A4F2C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390779"/>
            <a:ext cx="7670800" cy="1635125"/>
          </a:xfrm>
        </p:spPr>
        <p:txBody>
          <a:bodyPr anchor="ctr"/>
          <a:lstStyle>
            <a:lvl1pPr>
              <a:defRPr sz="5400"/>
            </a:lvl1pPr>
          </a:lstStyle>
          <a:p>
            <a:r>
              <a:rPr lang="en-US" dirty="0"/>
              <a:t>Section layout – Enter section name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4B06AC-799E-4DC1-8147-C19749D293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2A1AC8FD-9DF0-4050-BE0F-2BD57C02C333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687700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016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Demo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C96B18D-646A-4A99-9C5B-B61DDB4C2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" y="0"/>
            <a:ext cx="121882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1149E0-1951-4528-A023-A51C0A4F2C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2" y="2022475"/>
            <a:ext cx="7886700" cy="2371726"/>
          </a:xfrm>
        </p:spPr>
        <p:txBody>
          <a:bodyPr anchor="ctr"/>
          <a:lstStyle>
            <a:lvl1pPr>
              <a:defRPr sz="5400"/>
            </a:lvl1pPr>
          </a:lstStyle>
          <a:p>
            <a:r>
              <a:rPr lang="en-US" dirty="0"/>
              <a:t>Video or demo divider – Type “Video” or “Demo”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7F0697-4559-494D-8A42-8EE6C1D4FF0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B1AEFCE1-8A6F-4AFE-97F2-D08611D834D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468136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016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250626-E2AE-47CB-9006-3DA4687C1B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ltGray">
          <a:xfrm>
            <a:off x="3" y="4"/>
            <a:ext cx="12191999" cy="68579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CBA19DF-C258-4E93-9303-020C761A259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94672" y="2327672"/>
            <a:ext cx="2202656" cy="2202656"/>
          </a:xfrm>
          <a:prstGeom prst="rect">
            <a:avLst/>
          </a:prstGeom>
        </p:spPr>
      </p:pic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BC284357-59EC-4742-99A5-CC1D7F057724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 bwMode="ltGray">
          <a:xfrm>
            <a:off x="0" y="-1"/>
            <a:ext cx="12192000" cy="6858000"/>
          </a:xfrm>
          <a:solidFill>
            <a:srgbClr val="000000">
              <a:alpha val="34118"/>
            </a:srgbClr>
          </a:solidFill>
        </p:spPr>
        <p:txBody>
          <a:bodyPr lIns="731520" anchor="ctr"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8DCEFA-79CD-4D8F-B0A6-25430E82769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7" name="TextBox 3">
            <a:extLst>
              <a:ext uri="{FF2B5EF4-FFF2-40B4-BE49-F238E27FC236}">
                <a16:creationId xmlns:a16="http://schemas.microsoft.com/office/drawing/2014/main" id="{01F601EE-A12D-4843-980B-53E74876B5A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935709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B0A2-CA8E-4726-A512-195A65747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228605"/>
            <a:ext cx="11658600" cy="640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Comparison layout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338ED-F59F-4D08-ADDD-87BA8BA27F0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66699" y="1485900"/>
            <a:ext cx="5696712" cy="5191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Enter heading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4376D-4122-4312-82F4-61348603A13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66699" y="2155451"/>
            <a:ext cx="5696712" cy="40929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5FE328-1410-4101-9F4D-7E9262CB7EF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28591" y="1485900"/>
            <a:ext cx="5696712" cy="5191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Enter heading here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46FF0C-8B81-44F5-A3A1-4CB98AA5C1F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28591" y="2155450"/>
            <a:ext cx="5696712" cy="40929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6613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DE73-7EBE-45CD-B4BC-AC1B30124C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2" y="381001"/>
            <a:ext cx="5696711" cy="1038225"/>
          </a:xfrm>
        </p:spPr>
        <p:txBody>
          <a:bodyPr anchor="t"/>
          <a:lstStyle>
            <a:lvl1pPr>
              <a:defRPr sz="4000"/>
            </a:lvl1pPr>
          </a:lstStyle>
          <a:p>
            <a:r>
              <a:rPr lang="en-US" dirty="0"/>
              <a:t>Content with caption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2DC2D-1664-4D0D-A224-7968E1C41DA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591" y="381003"/>
            <a:ext cx="5696712" cy="586740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2EF63E-8469-4ADA-B59C-18948F036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66703" y="1485900"/>
            <a:ext cx="5696711" cy="4762500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Enter descriptive text here</a:t>
            </a:r>
          </a:p>
        </p:txBody>
      </p:sp>
    </p:spTree>
    <p:extLst>
      <p:ext uri="{BB962C8B-B14F-4D97-AF65-F5344CB8AC3E}">
        <p14:creationId xmlns:p14="http://schemas.microsoft.com/office/powerpoint/2010/main" val="1732679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E932D-314A-43EC-A0A0-0CAEF1A497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2" y="381001"/>
            <a:ext cx="5696711" cy="1038225"/>
          </a:xfrm>
        </p:spPr>
        <p:txBody>
          <a:bodyPr anchor="t"/>
          <a:lstStyle>
            <a:lvl1pPr>
              <a:defRPr sz="4000"/>
            </a:lvl1pPr>
          </a:lstStyle>
          <a:p>
            <a:r>
              <a:rPr lang="en-US" dirty="0"/>
              <a:t>Image with caption layout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ED2352-23C4-43F2-BD02-FC5DA4CE203C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28591" y="381003"/>
            <a:ext cx="5696712" cy="5867401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dirty="0"/>
              <a:t>Click icon to enter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9BFC8B-22A6-43F5-BDCB-14CAED149CE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66703" y="1485900"/>
            <a:ext cx="5696711" cy="4762500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Enter descriptive text here</a:t>
            </a:r>
          </a:p>
        </p:txBody>
      </p:sp>
    </p:spTree>
    <p:extLst>
      <p:ext uri="{BB962C8B-B14F-4D97-AF65-F5344CB8AC3E}">
        <p14:creationId xmlns:p14="http://schemas.microsoft.com/office/powerpoint/2010/main" val="98903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11CA8-40A8-4B1C-A4CF-C72646ED39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vertical text layout (for global)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714833-38ED-489D-8CAC-A742733025D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266700" y="1485900"/>
            <a:ext cx="11658600" cy="4762500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6528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8A3F2E-C228-48EF-A4BB-F9E8F8CC91AF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10638975" y="381000"/>
            <a:ext cx="1286327" cy="5867400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dirty="0"/>
              <a:t>Vertical title and text (for global)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66BCB9-6513-44F1-B347-202B5A98090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266700" y="381000"/>
            <a:ext cx="10287000" cy="5867400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720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wo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CAEE1FB-567C-4D12-A872-AEDEA3D828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2E790E-76F0-4D5E-B7EC-B8F951C340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4715" y="2466975"/>
            <a:ext cx="9258300" cy="1532078"/>
          </a:xfrm>
        </p:spPr>
        <p:txBody>
          <a:bodyPr anchor="t"/>
          <a:lstStyle>
            <a:lvl1pPr algn="l">
              <a:defRPr sz="4800"/>
            </a:lvl1pPr>
          </a:lstStyle>
          <a:p>
            <a:r>
              <a:rPr lang="en-US" dirty="0"/>
              <a:t>Enter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026F38-07F1-4A29-B763-A286B4BB566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4715" y="2056837"/>
            <a:ext cx="9258300" cy="251012"/>
          </a:xfrm>
        </p:spPr>
        <p:txBody>
          <a:bodyPr/>
          <a:lstStyle>
            <a:lvl1pPr marL="0" indent="0" algn="l">
              <a:buNone/>
              <a:defRPr sz="1200" b="1" cap="all" spc="300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 lvl="0"/>
            <a:r>
              <a:rPr lang="en-US" dirty="0"/>
              <a:t>Enter sponsor information (e.g., Sponsored by </a:t>
            </a:r>
            <a:r>
              <a:rPr lang="en-US" dirty="0" err="1"/>
              <a:t>Anycompany</a:t>
            </a:r>
            <a:r>
              <a:rPr lang="en-US" dirty="0"/>
              <a:t>)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9F04552-DC54-4CF7-8F97-F505A735C2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4715" y="4622527"/>
            <a:ext cx="4412876" cy="348967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(and pronouns)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7AA7E5E-154F-44A1-83B9-980206580D7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94715" y="1457325"/>
            <a:ext cx="9258300" cy="251012"/>
          </a:xfrm>
        </p:spPr>
        <p:txBody>
          <a:bodyPr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session ID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EB611A1-7AEB-49CA-BF9D-DC85603385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4715" y="4971490"/>
            <a:ext cx="4412876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45B36910-4794-464D-B560-88808B7740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10419" y="4622527"/>
            <a:ext cx="4412876" cy="348967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(and pronouns)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2C3E26B-3408-4221-9B0D-CC1302CC6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10419" y="4971490"/>
            <a:ext cx="4412876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E91EF2C-AFEF-47B4-8C5F-4EF6397FDE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18" name="TextBox 3">
            <a:extLst>
              <a:ext uri="{FF2B5EF4-FFF2-40B4-BE49-F238E27FC236}">
                <a16:creationId xmlns:a16="http://schemas.microsoft.com/office/drawing/2014/main" id="{B3021470-2E41-4E38-8161-90DC1BBC9C51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259500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  <p15:guide id="2" orient="horz" pos="1560" userDrawn="1">
          <p15:clr>
            <a:srgbClr val="FBAE40"/>
          </p15:clr>
        </p15:guide>
        <p15:guide id="3" orient="horz" pos="2904" userDrawn="1">
          <p15:clr>
            <a:srgbClr val="FBAE40"/>
          </p15:clr>
        </p15:guide>
        <p15:guide id="4" orient="horz" pos="314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9E7A438-4F8A-4AEE-942A-2473106D65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806356-DAEF-46A2-98E1-877CA4BCF4FF}"/>
              </a:ext>
            </a:extLst>
          </p:cNvPr>
          <p:cNvSpPr txBox="1"/>
          <p:nvPr userDrawn="1"/>
        </p:nvSpPr>
        <p:spPr bwMode="white">
          <a:xfrm>
            <a:off x="200027" y="1854200"/>
            <a:ext cx="8470901" cy="1587500"/>
          </a:xfrm>
          <a:prstGeom prst="rect">
            <a:avLst/>
          </a:prstGeom>
          <a:noFill/>
        </p:spPr>
        <p:txBody>
          <a:bodyPr lIns="182880" tIns="91440" rIns="146304" bIns="91440"/>
          <a:lstStyle>
            <a:lvl1pPr defTabSz="1097278">
              <a:lnSpc>
                <a:spcPct val="90000"/>
              </a:lnSpc>
              <a:spcBef>
                <a:spcPct val="0"/>
              </a:spcBef>
              <a:buNone/>
              <a:defRPr lang="en-US" sz="6600" b="0" cap="none" spc="-118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sz="9600" b="0" i="0" spc="-300" dirty="0">
                <a:solidFill>
                  <a:schemeClr val="tx1"/>
                </a:solidFill>
                <a:latin typeface="Amazon Ember Heavy" panose="020B0603020204020204" pitchFamily="34" charset="0"/>
                <a:ea typeface="Amazon Ember Heavy" panose="020B0603020204020204" pitchFamily="34" charset="0"/>
                <a:cs typeface="Amazon Ember Heavy" panose="020B0603020204020204" pitchFamily="34" charset="0"/>
              </a:rPr>
              <a:t>Thank you!</a:t>
            </a:r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B01A8FF3-3ECA-4923-A9D3-B61BD058D4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5751" y="3429000"/>
            <a:ext cx="3429000" cy="533400"/>
          </a:xfrm>
        </p:spPr>
        <p:txBody>
          <a:bodyPr anchor="b" anchorCtr="0"/>
          <a:lstStyle>
            <a:lvl1pPr marL="0" indent="0">
              <a:buNone/>
              <a:defRPr sz="20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6A085611-CBA7-4433-94B9-4685A223D8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5751" y="3962400"/>
            <a:ext cx="3429000" cy="1778000"/>
          </a:xfrm>
        </p:spPr>
        <p:txBody>
          <a:bodyPr tIns="91440" anchor="t" anchorCtr="0"/>
          <a:lstStyle>
            <a:lvl1pPr marL="0" indent="0">
              <a:spcAft>
                <a:spcPts val="300"/>
              </a:spcAft>
              <a:buNone/>
              <a:defRPr sz="16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contact info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EE810DF0-8FD4-4519-90BC-545BBEF2B9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52100" y="3429000"/>
            <a:ext cx="3429000" cy="533400"/>
          </a:xfrm>
        </p:spPr>
        <p:txBody>
          <a:bodyPr anchor="b" anchorCtr="0"/>
          <a:lstStyle>
            <a:lvl1pPr marL="0" indent="0">
              <a:buNone/>
              <a:defRPr sz="20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F9723858-CBF1-4C20-88BC-A7492336B6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52100" y="3962400"/>
            <a:ext cx="3429000" cy="1778000"/>
          </a:xfrm>
        </p:spPr>
        <p:txBody>
          <a:bodyPr tIns="91440" anchor="t" anchorCtr="0"/>
          <a:lstStyle>
            <a:lvl1pPr marL="0" indent="0">
              <a:spcAft>
                <a:spcPts val="300"/>
              </a:spcAft>
              <a:buNone/>
              <a:defRPr sz="16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contact info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00FE7B35-27F6-4D21-BAC9-6CC5D41150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13220" y="3429000"/>
            <a:ext cx="3429000" cy="533400"/>
          </a:xfrm>
        </p:spPr>
        <p:txBody>
          <a:bodyPr anchor="b" anchorCtr="0"/>
          <a:lstStyle>
            <a:lvl1pPr marL="0" indent="0">
              <a:buNone/>
              <a:defRPr sz="20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17D4A7A7-0980-44E2-83F0-39D25D25F6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13220" y="3962400"/>
            <a:ext cx="3429000" cy="1778000"/>
          </a:xfrm>
        </p:spPr>
        <p:txBody>
          <a:bodyPr tIns="91440" anchor="t" anchorCtr="0"/>
          <a:lstStyle>
            <a:lvl1pPr marL="0" indent="0">
              <a:spcAft>
                <a:spcPts val="300"/>
              </a:spcAft>
              <a:buNone/>
              <a:defRPr sz="16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contact info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84330CE-85AA-4EF7-92DC-4391ED6543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13" name="TextBox 3">
            <a:extLst>
              <a:ext uri="{FF2B5EF4-FFF2-40B4-BE49-F238E27FC236}">
                <a16:creationId xmlns:a16="http://schemas.microsoft.com/office/drawing/2014/main" id="{CFA378EB-1F2A-43B8-812A-2C9ADE0B691A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801696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urv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25F71F-BD81-4335-9A4F-7795ACDC42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22B5E503-0F79-40B7-B435-ECB0CB5B6FCB}"/>
              </a:ext>
            </a:extLst>
          </p:cNvPr>
          <p:cNvSpPr/>
          <p:nvPr userDrawn="1"/>
        </p:nvSpPr>
        <p:spPr bwMode="auto">
          <a:xfrm>
            <a:off x="5299711" y="1445839"/>
            <a:ext cx="1592580" cy="159258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365760" rIns="182880" bIns="146304" anchor="ctr"/>
          <a:lstStyle/>
          <a:p>
            <a:pPr algn="ctr" defTabSz="932449" eaLnBrk="1" hangingPunct="1">
              <a:lnSpc>
                <a:spcPct val="90000"/>
              </a:lnSpc>
              <a:defRPr/>
            </a:pPr>
            <a:r>
              <a:rPr lang="en-US" sz="115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Amazon Ember" panose="020B0603020204020204" pitchFamily="34" charset="0"/>
                <a:cs typeface="Amazon Ember" panose="020B0603020204020204" pitchFamily="34" charset="0"/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355E09-FB4E-4048-88DC-D059F27881EC}"/>
              </a:ext>
            </a:extLst>
          </p:cNvPr>
          <p:cNvSpPr txBox="1"/>
          <p:nvPr userDrawn="1"/>
        </p:nvSpPr>
        <p:spPr>
          <a:xfrm>
            <a:off x="3378200" y="3178122"/>
            <a:ext cx="5435600" cy="16250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sz="4800" dirty="0">
                <a:solidFill>
                  <a:schemeClr val="tx1"/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Please complete the session survey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93DBB6-D5CB-47F0-934B-F7B7B5CAF3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9402F4C0-C95E-40AC-8428-FA474C0D97E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202681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Subtitle_and_Bulleted_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3"/>
          <p:cNvSpPr>
            <a:spLocks noGrp="1"/>
          </p:cNvSpPr>
          <p:nvPr>
            <p:ph idx="1" hasCustomPrompt="1"/>
          </p:nvPr>
        </p:nvSpPr>
        <p:spPr>
          <a:xfrm>
            <a:off x="269876" y="1682493"/>
            <a:ext cx="11652539" cy="1383285"/>
          </a:xfrm>
          <a:prstGeom prst="rect">
            <a:avLst/>
          </a:prstGeom>
        </p:spPr>
        <p:txBody>
          <a:bodyPr rtlCol="0"/>
          <a:lstStyle>
            <a:lvl1pPr marL="380976" indent="-380976"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/>
            </a:lvl1pPr>
            <a:lvl2pPr marL="621867" indent="-285732">
              <a:spcBef>
                <a:spcPts val="0"/>
              </a:spcBef>
              <a:spcAft>
                <a:spcPts val="667"/>
              </a:spcAft>
              <a:buFont typeface="Wingdings" panose="05000000000000000000" pitchFamily="2" charset="2"/>
              <a:buChar char="§"/>
              <a:defRPr/>
            </a:lvl2pPr>
            <a:lvl3pPr marL="845956" indent="-285732">
              <a:spcBef>
                <a:spcPts val="0"/>
              </a:spcBef>
              <a:spcAft>
                <a:spcPts val="667"/>
              </a:spcAft>
              <a:buFont typeface="Times New Roman" panose="02020603050405020304" pitchFamily="18" charset="0"/>
              <a:buChar char="–"/>
              <a:defRPr/>
            </a:lvl3pPr>
            <a:lvl4pPr marL="1070045" indent="-285732">
              <a:spcAft>
                <a:spcPts val="667"/>
              </a:spcAft>
              <a:buFont typeface="Arial" panose="020B0604020202020204" pitchFamily="34" charset="0"/>
              <a:buChar char="•"/>
              <a:defRPr/>
            </a:lvl4pPr>
            <a:lvl5pPr marL="1294134" indent="-285732">
              <a:spcAft>
                <a:spcPts val="667"/>
              </a:spcAft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Type slide content or click icon to add media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8B4C2F4-31BE-1040-9765-6188D3C4A5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875" y="289515"/>
            <a:ext cx="11652356" cy="671065"/>
          </a:xfrm>
        </p:spPr>
        <p:txBody>
          <a:bodyPr/>
          <a:lstStyle>
            <a:lvl1pPr>
              <a:defRPr b="0" i="0" baseline="0">
                <a:solidFill>
                  <a:schemeClr val="tx1"/>
                </a:solidFill>
                <a:latin typeface="Amazon Ember Heavy" panose="020B0603020204020204" pitchFamily="34" charset="0"/>
                <a:ea typeface="Amazon Ember Heavy" panose="020B0603020204020204" pitchFamily="34" charset="0"/>
                <a:cs typeface="Amazon Ember Heavy" panose="020B0603020204020204" pitchFamily="34" charset="0"/>
              </a:defRPr>
            </a:lvl1pPr>
          </a:lstStyle>
          <a:p>
            <a:r>
              <a:rPr lang="en-US" dirty="0"/>
              <a:t>Title, subtitle, and bullets layout – Title here 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C36AB70F-14E5-AE4D-8F92-8F9359CD819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9876" y="960576"/>
            <a:ext cx="11652251" cy="430888"/>
          </a:xfrm>
        </p:spPr>
        <p:txBody>
          <a:bodyPr/>
          <a:lstStyle>
            <a:lvl1pPr>
              <a:spcBef>
                <a:spcPts val="0"/>
              </a:spcBef>
              <a:spcAft>
                <a:spcPts val="500"/>
              </a:spcAft>
              <a:defRPr sz="1333" b="1" i="0" cap="all" spc="251" baseline="0">
                <a:solidFill>
                  <a:srgbClr val="E659D6"/>
                </a:solidFill>
                <a:latin typeface="Amazon Ember Display" panose="020F0603020204020204" pitchFamily="34" charset="0"/>
                <a:ea typeface="Amazon Ember Display" panose="020F0603020204020204" pitchFamily="34" charset="0"/>
                <a:cs typeface="Amazon Ember Display" panose="020F0603020204020204" pitchFamily="34" charset="0"/>
              </a:defRPr>
            </a:lvl1pPr>
          </a:lstStyle>
          <a:p>
            <a:pPr lvl="0"/>
            <a:r>
              <a:rPr lang="en-US" dirty="0"/>
              <a:t>Type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1961551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9FFD44A-5134-4194-A914-EB6D47EFC8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ltGray">
          <a:xfrm>
            <a:off x="3" y="4"/>
            <a:ext cx="12191999" cy="685799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EF2C9F36-A3FF-4B58-8D09-8EBE96D29AB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94204" y="385154"/>
            <a:ext cx="3725157" cy="107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29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0C31E7C-E5B2-4765-BBE6-64AD6F0A62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2E790E-76F0-4D5E-B7EC-B8F951C340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4715" y="2466975"/>
            <a:ext cx="9258300" cy="1532078"/>
          </a:xfrm>
        </p:spPr>
        <p:txBody>
          <a:bodyPr anchor="t"/>
          <a:lstStyle>
            <a:lvl1pPr algn="l">
              <a:defRPr sz="4800"/>
            </a:lvl1pPr>
          </a:lstStyle>
          <a:p>
            <a:r>
              <a:rPr lang="en-US" dirty="0"/>
              <a:t>Enter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026F38-07F1-4A29-B763-A286B4BB566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4715" y="2056838"/>
            <a:ext cx="9258300" cy="251012"/>
          </a:xfrm>
        </p:spPr>
        <p:txBody>
          <a:bodyPr/>
          <a:lstStyle>
            <a:lvl1pPr marL="0" indent="0" algn="l">
              <a:buNone/>
              <a:defRPr sz="1200" b="1" cap="all" spc="300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 lvl="0"/>
            <a:r>
              <a:rPr lang="en-US" dirty="0"/>
              <a:t>Enter sponsor information (e.g., Sponsored by </a:t>
            </a:r>
            <a:r>
              <a:rPr lang="en-US" dirty="0" err="1"/>
              <a:t>Anycompany</a:t>
            </a:r>
            <a:r>
              <a:rPr lang="en-US" dirty="0"/>
              <a:t>)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9F04552-DC54-4CF7-8F97-F505A735C2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4715" y="4622523"/>
            <a:ext cx="9258300" cy="348968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(and pronouns)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7AA7E5E-154F-44A1-83B9-980206580D7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94715" y="1457325"/>
            <a:ext cx="9258300" cy="251012"/>
          </a:xfrm>
        </p:spPr>
        <p:txBody>
          <a:bodyPr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session ID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EB611A1-7AEB-49CA-BF9D-DC85603385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4715" y="4971490"/>
            <a:ext cx="9258300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18A1F76-B3DF-469B-AA90-AFC94429236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16" name="TextBox 3">
            <a:extLst>
              <a:ext uri="{FF2B5EF4-FFF2-40B4-BE49-F238E27FC236}">
                <a16:creationId xmlns:a16="http://schemas.microsoft.com/office/drawing/2014/main" id="{5DAEBA23-9261-43FC-9A6F-9EFDB2D128A2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536642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  <p15:guide id="2" orient="horz" pos="1560" userDrawn="1">
          <p15:clr>
            <a:srgbClr val="FBAE40"/>
          </p15:clr>
        </p15:guide>
        <p15:guide id="3" orient="horz" pos="2904" userDrawn="1">
          <p15:clr>
            <a:srgbClr val="FBAE40"/>
          </p15:clr>
        </p15:guide>
        <p15:guide id="4" orient="horz" pos="3144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wo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3CAEE1FB-567C-4D12-A872-AEDEA3D828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2E790E-76F0-4D5E-B7EC-B8F951C340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4715" y="2466975"/>
            <a:ext cx="9258300" cy="1532078"/>
          </a:xfrm>
        </p:spPr>
        <p:txBody>
          <a:bodyPr anchor="t"/>
          <a:lstStyle>
            <a:lvl1pPr algn="l">
              <a:defRPr sz="4800"/>
            </a:lvl1pPr>
          </a:lstStyle>
          <a:p>
            <a:r>
              <a:rPr lang="en-US" dirty="0"/>
              <a:t>Enter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026F38-07F1-4A29-B763-A286B4BB566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4715" y="2056837"/>
            <a:ext cx="9258300" cy="251012"/>
          </a:xfrm>
        </p:spPr>
        <p:txBody>
          <a:bodyPr/>
          <a:lstStyle>
            <a:lvl1pPr marL="0" indent="0" algn="l">
              <a:buNone/>
              <a:defRPr sz="1200" b="1" cap="all" spc="300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 lvl="0"/>
            <a:r>
              <a:rPr lang="en-US" dirty="0"/>
              <a:t>Enter sponsor information (e.g., Sponsored by </a:t>
            </a:r>
            <a:r>
              <a:rPr lang="en-US" dirty="0" err="1"/>
              <a:t>Anycompany</a:t>
            </a:r>
            <a:r>
              <a:rPr lang="en-US" dirty="0"/>
              <a:t>)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9F04552-DC54-4CF7-8F97-F505A735C2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4715" y="4622527"/>
            <a:ext cx="4412876" cy="348967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(and pronouns)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7AA7E5E-154F-44A1-83B9-980206580D7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94715" y="1457325"/>
            <a:ext cx="9258300" cy="251012"/>
          </a:xfrm>
        </p:spPr>
        <p:txBody>
          <a:bodyPr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session ID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EB611A1-7AEB-49CA-BF9D-DC85603385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4715" y="4971490"/>
            <a:ext cx="4412876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45B36910-4794-464D-B560-88808B7740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10419" y="4622527"/>
            <a:ext cx="4412876" cy="348967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(and pronouns)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2C3E26B-3408-4221-9B0D-CC1302CC6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10419" y="4971490"/>
            <a:ext cx="4412876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0E91EF2C-AFEF-47B4-8C5F-4EF6397FDE0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18" name="TextBox 3">
            <a:extLst>
              <a:ext uri="{FF2B5EF4-FFF2-40B4-BE49-F238E27FC236}">
                <a16:creationId xmlns:a16="http://schemas.microsoft.com/office/drawing/2014/main" id="{B3021470-2E41-4E38-8161-90DC1BBC9C51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1289711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  <p15:guide id="2" orient="horz" pos="1560" userDrawn="1">
          <p15:clr>
            <a:srgbClr val="FBAE40"/>
          </p15:clr>
        </p15:guide>
        <p15:guide id="3" orient="horz" pos="2904" userDrawn="1">
          <p15:clr>
            <a:srgbClr val="FBAE40"/>
          </p15:clr>
        </p15:guide>
        <p15:guide id="4" orient="horz" pos="3144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hree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711B0AE-20E7-427F-9AA5-597E57AEBC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2E790E-76F0-4D5E-B7EC-B8F951C340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4715" y="2466975"/>
            <a:ext cx="9258300" cy="1532078"/>
          </a:xfrm>
        </p:spPr>
        <p:txBody>
          <a:bodyPr anchor="t"/>
          <a:lstStyle>
            <a:lvl1pPr algn="l">
              <a:defRPr sz="4800"/>
            </a:lvl1pPr>
          </a:lstStyle>
          <a:p>
            <a:r>
              <a:rPr lang="en-US" dirty="0"/>
              <a:t>Enter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026F38-07F1-4A29-B763-A286B4BB566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4715" y="2056837"/>
            <a:ext cx="9258300" cy="251012"/>
          </a:xfrm>
        </p:spPr>
        <p:txBody>
          <a:bodyPr/>
          <a:lstStyle>
            <a:lvl1pPr marL="0" indent="0" algn="l">
              <a:buNone/>
              <a:defRPr sz="1200" b="1" cap="all" spc="300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 lvl="0"/>
            <a:r>
              <a:rPr lang="en-US" dirty="0"/>
              <a:t>Enter sponsor information (e.g., Sponsored by </a:t>
            </a:r>
            <a:r>
              <a:rPr lang="en-US" dirty="0" err="1"/>
              <a:t>Anycompany</a:t>
            </a:r>
            <a:r>
              <a:rPr lang="en-US" dirty="0"/>
              <a:t>)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9F04552-DC54-4CF7-8F97-F505A735C2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4717" y="4622527"/>
            <a:ext cx="3166783" cy="368577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(pronouns)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7AA7E5E-154F-44A1-83B9-980206580D7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94715" y="1457325"/>
            <a:ext cx="9258300" cy="251012"/>
          </a:xfrm>
        </p:spPr>
        <p:txBody>
          <a:bodyPr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session ID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EB611A1-7AEB-49CA-BF9D-DC85603385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4717" y="4971490"/>
            <a:ext cx="3166783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45B36910-4794-464D-B560-88808B7740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17" y="4622527"/>
            <a:ext cx="3166783" cy="368577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(pronouns)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2C3E26B-3408-4221-9B0D-CC1302CC6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17" y="4971490"/>
            <a:ext cx="3166783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761BB60E-6894-4067-9799-7A3B63842B9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01967" y="4622527"/>
            <a:ext cx="3166783" cy="368577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(pronouns)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7AD72BF-6239-4DAB-B0FE-63CCF755B7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01967" y="4971490"/>
            <a:ext cx="3166783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FA65153-28C2-4566-A0F0-7286ABBCFA2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20" name="TextBox 3">
            <a:extLst>
              <a:ext uri="{FF2B5EF4-FFF2-40B4-BE49-F238E27FC236}">
                <a16:creationId xmlns:a16="http://schemas.microsoft.com/office/drawing/2014/main" id="{8652C18E-11D6-4AA9-BD9A-A03B3D1529CC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4130402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  <p15:guide id="2" orient="horz" pos="1560" userDrawn="1">
          <p15:clr>
            <a:srgbClr val="FBAE40"/>
          </p15:clr>
        </p15:guide>
        <p15:guide id="3" orient="horz" pos="2904" userDrawn="1">
          <p15:clr>
            <a:srgbClr val="FBAE40"/>
          </p15:clr>
        </p15:guide>
        <p15:guide id="4" orient="horz" pos="3144" userDrawn="1">
          <p15:clr>
            <a:srgbClr val="FBAE40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4C68EC7-0F72-4D67-92D4-EC4A2103326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485900"/>
            <a:ext cx="11658600" cy="4762500"/>
          </a:xfrm>
        </p:spPr>
        <p:txBody>
          <a:bodyPr/>
          <a:lstStyle>
            <a:lvl1pPr marL="0" indent="0">
              <a:spcAft>
                <a:spcPts val="3000"/>
              </a:spcAft>
              <a:buNone/>
              <a:defRPr sz="2800"/>
            </a:lvl1pPr>
            <a:lvl2pPr marL="0" indent="0">
              <a:spcAft>
                <a:spcPts val="3000"/>
              </a:spcAft>
              <a:buNone/>
              <a:defRPr sz="2800"/>
            </a:lvl2pPr>
            <a:lvl3pPr marL="0" indent="0">
              <a:spcAft>
                <a:spcPts val="3000"/>
              </a:spcAft>
              <a:buNone/>
              <a:defRPr sz="2800"/>
            </a:lvl3pPr>
            <a:lvl4pPr marL="0" indent="0">
              <a:spcAft>
                <a:spcPts val="3000"/>
              </a:spcAft>
              <a:buNone/>
              <a:defRPr sz="2800"/>
            </a:lvl4pPr>
            <a:lvl5pPr marL="0" indent="0">
              <a:spcAft>
                <a:spcPts val="3000"/>
              </a:spcAft>
              <a:buNone/>
              <a:defRPr sz="2800"/>
            </a:lvl5pPr>
          </a:lstStyle>
          <a:p>
            <a:pPr lvl="0"/>
            <a:r>
              <a:rPr lang="en-US" dirty="0"/>
              <a:t>Enter agenda items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 layout</a:t>
            </a:r>
          </a:p>
        </p:txBody>
      </p:sp>
    </p:spTree>
    <p:extLst>
      <p:ext uri="{BB962C8B-B14F-4D97-AF65-F5344CB8AC3E}">
        <p14:creationId xmlns:p14="http://schemas.microsoft.com/office/powerpoint/2010/main" val="3955231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AFC4-C295-4329-9F9D-C3F69FAD35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only layout</a:t>
            </a:r>
          </a:p>
        </p:txBody>
      </p:sp>
    </p:spTree>
    <p:extLst>
      <p:ext uri="{BB962C8B-B14F-4D97-AF65-F5344CB8AC3E}">
        <p14:creationId xmlns:p14="http://schemas.microsoft.com/office/powerpoint/2010/main" val="2509223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37F21E-6430-44C7-9BF2-0D511D6E7C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66AFC4-C295-4329-9F9D-C3F69FAD35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only with art layout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49D54C-6BE0-4C2A-A88F-94857D75FC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7" name="TextBox 3">
            <a:extLst>
              <a:ext uri="{FF2B5EF4-FFF2-40B4-BE49-F238E27FC236}">
                <a16:creationId xmlns:a16="http://schemas.microsoft.com/office/drawing/2014/main" id="{55828B91-E0A7-41B3-A9D2-CC00377688CA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877854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hree Speak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711B0AE-20E7-427F-9AA5-597E57AEBC8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2E790E-76F0-4D5E-B7EC-B8F951C340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94715" y="2466975"/>
            <a:ext cx="9258300" cy="1532078"/>
          </a:xfrm>
        </p:spPr>
        <p:txBody>
          <a:bodyPr anchor="t"/>
          <a:lstStyle>
            <a:lvl1pPr algn="l">
              <a:defRPr sz="4800"/>
            </a:lvl1pPr>
          </a:lstStyle>
          <a:p>
            <a:r>
              <a:rPr lang="en-US" dirty="0"/>
              <a:t>Enter 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026F38-07F1-4A29-B763-A286B4BB566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94715" y="2056837"/>
            <a:ext cx="9258300" cy="251012"/>
          </a:xfrm>
        </p:spPr>
        <p:txBody>
          <a:bodyPr/>
          <a:lstStyle>
            <a:lvl1pPr marL="0" indent="0" algn="l">
              <a:buNone/>
              <a:defRPr sz="1200" b="1" cap="all" spc="300" baseline="0">
                <a:solidFill>
                  <a:schemeClr val="accent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pPr lvl="0"/>
            <a:r>
              <a:rPr lang="en-US" dirty="0"/>
              <a:t>Enter sponsor information (e.g., Sponsored by </a:t>
            </a:r>
            <a:r>
              <a:rPr lang="en-US" dirty="0" err="1"/>
              <a:t>Anycompany</a:t>
            </a:r>
            <a:r>
              <a:rPr lang="en-US" dirty="0"/>
              <a:t>)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9F04552-DC54-4CF7-8F97-F505A735C21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94717" y="4622527"/>
            <a:ext cx="3166783" cy="368577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(pronouns)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7AA7E5E-154F-44A1-83B9-980206580D7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94715" y="1457325"/>
            <a:ext cx="9258300" cy="251012"/>
          </a:xfrm>
        </p:spPr>
        <p:txBody>
          <a:bodyPr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session ID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6EB611A1-7AEB-49CA-BF9D-DC85603385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94717" y="4971490"/>
            <a:ext cx="3166783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45B36910-4794-464D-B560-88808B7740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17" y="4622527"/>
            <a:ext cx="3166783" cy="368577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(pronouns)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2C3E26B-3408-4221-9B0D-CC1302CC6AC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17" y="4971490"/>
            <a:ext cx="3166783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761BB60E-6894-4067-9799-7A3B63842B9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01967" y="4622527"/>
            <a:ext cx="3166783" cy="368577"/>
          </a:xfrm>
        </p:spPr>
        <p:txBody>
          <a:bodyPr/>
          <a:lstStyle>
            <a:lvl1pPr marL="0" indent="0">
              <a:buNone/>
              <a:defRPr sz="2000" b="0" cap="none" spc="0" baseline="0"/>
            </a:lvl1pPr>
          </a:lstStyle>
          <a:p>
            <a:pPr lvl="0"/>
            <a:r>
              <a:rPr lang="en-US" dirty="0"/>
              <a:t>Speaker name (pronouns)</a:t>
            </a:r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87AD72BF-6239-4DAB-B0FE-63CCF755B72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01967" y="4971490"/>
            <a:ext cx="3166783" cy="820784"/>
          </a:xfrm>
        </p:spPr>
        <p:txBody>
          <a:bodyPr/>
          <a:lstStyle>
            <a:lvl1pPr marL="0" indent="0">
              <a:spcAft>
                <a:spcPts val="300"/>
              </a:spcAft>
              <a:buNone/>
              <a:defRPr sz="1600"/>
            </a:lvl1pPr>
          </a:lstStyle>
          <a:p>
            <a:pPr lvl="0"/>
            <a:r>
              <a:rPr lang="en-US" dirty="0"/>
              <a:t>Job title</a:t>
            </a:r>
            <a:br>
              <a:rPr lang="en-US" dirty="0"/>
            </a:br>
            <a:r>
              <a:rPr lang="en-US" dirty="0"/>
              <a:t>Company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FA65153-28C2-4566-A0F0-7286ABBCFA2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20" name="TextBox 3">
            <a:extLst>
              <a:ext uri="{FF2B5EF4-FFF2-40B4-BE49-F238E27FC236}">
                <a16:creationId xmlns:a16="http://schemas.microsoft.com/office/drawing/2014/main" id="{8652C18E-11D6-4AA9-BD9A-A03B3D1529CC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560025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  <p15:guide id="2" orient="horz" pos="1560" userDrawn="1">
          <p15:clr>
            <a:srgbClr val="FBAE40"/>
          </p15:clr>
        </p15:guide>
        <p15:guide id="3" orient="horz" pos="2904" userDrawn="1">
          <p15:clr>
            <a:srgbClr val="FBAE40"/>
          </p15:clr>
        </p15:guide>
        <p15:guide id="4" orient="horz" pos="3144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AFC4-C295-4329-9F9D-C3F69FAD35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subtitle layout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DC349E-6665-43D9-A78E-58509FAE95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028700"/>
            <a:ext cx="11658600" cy="304800"/>
          </a:xfrm>
        </p:spPr>
        <p:txBody>
          <a:bodyPr lIns="109728"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980987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840" userDrawn="1">
          <p15:clr>
            <a:srgbClr val="9FCC3B"/>
          </p15:clr>
        </p15:guide>
        <p15:guide id="2" orient="horz" pos="648" userDrawn="1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83695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content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530F4-49C3-4B56-A4B6-F8DC63912FA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43208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890C3B8-77AB-4323-9D86-0DA3DFCBD7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127"/>
          <a:stretch/>
        </p:blipFill>
        <p:spPr>
          <a:xfrm>
            <a:off x="7086600" y="1045"/>
            <a:ext cx="5103549" cy="6855917"/>
          </a:xfrm>
          <a:prstGeom prst="rect">
            <a:avLst/>
          </a:prstGeom>
        </p:spPr>
      </p:pic>
      <p:sp>
        <p:nvSpPr>
          <p:cNvPr id="3" name="Text Placeholder 3"/>
          <p:cNvSpPr>
            <a:spLocks noGrp="1"/>
          </p:cNvSpPr>
          <p:nvPr>
            <p:ph idx="1" hasCustomPrompt="1"/>
          </p:nvPr>
        </p:nvSpPr>
        <p:spPr>
          <a:xfrm>
            <a:off x="269876" y="1825380"/>
            <a:ext cx="5656792" cy="4423020"/>
          </a:xfrm>
          <a:prstGeom prst="rect">
            <a:avLst/>
          </a:prstGeom>
        </p:spPr>
        <p:txBody>
          <a:bodyPr rtlCol="0"/>
          <a:lstStyle>
            <a:lvl1pPr>
              <a:spcBef>
                <a:spcPts val="0"/>
              </a:spcBef>
              <a:spcAft>
                <a:spcPts val="1200"/>
              </a:spcAft>
              <a:defRPr sz="2800" baseline="0">
                <a:solidFill>
                  <a:schemeClr val="tx1"/>
                </a:solidFill>
              </a:defRPr>
            </a:lvl1pPr>
            <a:lvl2pPr>
              <a:spcBef>
                <a:spcPts val="0"/>
              </a:spcBef>
              <a:spcAft>
                <a:spcPts val="1200"/>
              </a:spcAft>
              <a:defRPr sz="2400">
                <a:solidFill>
                  <a:schemeClr val="tx1"/>
                </a:solidFill>
              </a:defRPr>
            </a:lvl2pPr>
            <a:lvl3pPr>
              <a:spcBef>
                <a:spcPts val="0"/>
              </a:spcBef>
              <a:spcAft>
                <a:spcPts val="1200"/>
              </a:spcAft>
              <a:defRPr sz="2000">
                <a:solidFill>
                  <a:schemeClr val="tx1"/>
                </a:solidFill>
              </a:defRPr>
            </a:lvl3pPr>
            <a:lvl4pPr>
              <a:spcAft>
                <a:spcPts val="667"/>
              </a:spcAft>
              <a:defRPr/>
            </a:lvl4pPr>
            <a:lvl5pPr>
              <a:spcAft>
                <a:spcPts val="667"/>
              </a:spcAft>
              <a:defRPr/>
            </a:lvl5pPr>
          </a:lstStyle>
          <a:p>
            <a:pPr lvl="0"/>
            <a:r>
              <a:rPr lang="en-US" dirty="0"/>
              <a:t>Type slide content or click icon to add media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4A781557-F2E8-9A40-A3CE-84E4ECCC2FC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876" y="381001"/>
            <a:ext cx="5656792" cy="1104900"/>
          </a:xfrm>
        </p:spPr>
        <p:txBody>
          <a:bodyPr/>
          <a:lstStyle>
            <a:lvl1pPr>
              <a:defRPr b="0" i="0" baseline="0">
                <a:solidFill>
                  <a:schemeClr val="tx1"/>
                </a:solidFill>
                <a:latin typeface="Amazon Ember Heavy" panose="020B0603020204020204" pitchFamily="34" charset="0"/>
                <a:ea typeface="Amazon Ember Heavy" panose="020B0603020204020204" pitchFamily="34" charset="0"/>
                <a:cs typeface="Amazon Ember Heavy" panose="020B0603020204020204" pitchFamily="34" charset="0"/>
              </a:defRPr>
            </a:lvl1pPr>
          </a:lstStyle>
          <a:p>
            <a:r>
              <a:rPr lang="en-US" dirty="0"/>
              <a:t>Title, content,  and image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8E37B85-F7E0-4EBB-9ACC-8142C9A146A0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 bwMode="invGray">
          <a:xfrm>
            <a:off x="6265336" y="-1042"/>
            <a:ext cx="5926667" cy="6858000"/>
          </a:xfrm>
          <a:solidFill>
            <a:schemeClr val="bg1">
              <a:alpha val="16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AU" dirty="0"/>
              <a:t>Click to insert image</a:t>
            </a:r>
          </a:p>
        </p:txBody>
      </p:sp>
      <p:sp>
        <p:nvSpPr>
          <p:cNvPr id="12" name="TextBox 3">
            <a:extLst>
              <a:ext uri="{FF2B5EF4-FFF2-40B4-BE49-F238E27FC236}">
                <a16:creationId xmlns:a16="http://schemas.microsoft.com/office/drawing/2014/main" id="{0B42F77B-EEC4-7A4C-BA40-39F02AE5F3E0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2624668" y="6518077"/>
            <a:ext cx="3302000" cy="115544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914284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51" dirty="0">
                <a:solidFill>
                  <a:schemeClr val="bg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67340DA4-A1D4-44D6-B75E-2A2C4EDDE2A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2000251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519350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 xmlns:a14="http://schemas.microsoft.com/office/drawing/2010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Bulle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bulleted content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530F4-49C3-4B56-A4B6-F8DC63912FA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47321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Title, subtitle, and content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530F4-49C3-4B56-A4B6-F8DC63912FA9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266700" y="1485904"/>
            <a:ext cx="11658600" cy="4735887"/>
          </a:xfrm>
        </p:spPr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C23A44-ADDE-4F1D-A177-748BFC6D235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028700"/>
            <a:ext cx="11658600" cy="304800"/>
          </a:xfrm>
        </p:spPr>
        <p:txBody>
          <a:bodyPr lIns="109728"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791632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648" userDrawn="1">
          <p15:clr>
            <a:srgbClr val="FBAE40"/>
          </p15:clr>
        </p15:guide>
        <p15:guide id="2" orient="horz" pos="840" userDrawn="1">
          <p15:clr>
            <a:srgbClr val="9FCC3B"/>
          </p15:clr>
        </p15:guide>
        <p15:guide id="3" orient="horz" pos="1128" userDrawn="1">
          <p15:clr>
            <a:srgbClr val="9FCC3B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Bullett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Title, subtitle, and bulleted content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530F4-49C3-4B56-A4B6-F8DC63912FA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72B94DF-43D0-4F2E-B2F3-6E9D39C0184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028700"/>
            <a:ext cx="11658600" cy="304800"/>
          </a:xfrm>
        </p:spPr>
        <p:txBody>
          <a:bodyPr lIns="109728"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1979651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648" userDrawn="1">
          <p15:clr>
            <a:srgbClr val="FBAE40"/>
          </p15:clr>
        </p15:guide>
        <p15:guide id="2" orient="horz" pos="840" userDrawn="1">
          <p15:clr>
            <a:srgbClr val="9FCC3B"/>
          </p15:clr>
        </p15:guide>
        <p15:guide id="3" orient="horz" pos="1128" userDrawn="1">
          <p15:clr>
            <a:srgbClr val="9FCC3B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B8BC-7E9D-42F1-85F0-1E706A77C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C709-31D4-4803-9FE9-354BB469B8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6700" y="1485901"/>
            <a:ext cx="5694831" cy="4762500"/>
          </a:xfrm>
        </p:spPr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4B64F-0F5D-45D7-8855-5EDD1F2D43E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0476" y="1485900"/>
            <a:ext cx="5688105" cy="4762500"/>
          </a:xfrm>
        </p:spPr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31549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B8BC-7E9D-42F1-85F0-1E706A77C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with subtitle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C709-31D4-4803-9FE9-354BB469B8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6700" y="1485901"/>
            <a:ext cx="5694831" cy="4762500"/>
          </a:xfrm>
        </p:spPr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4B64F-0F5D-45D7-8855-5EDD1F2D43E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0476" y="1485903"/>
            <a:ext cx="5688105" cy="4762499"/>
          </a:xfrm>
        </p:spPr>
        <p:txBody>
          <a:bodyPr/>
          <a:lstStyle>
            <a:lvl1pPr marL="0" indent="0">
              <a:buNone/>
              <a:defRPr/>
            </a:lvl1pPr>
            <a:lvl2pPr marL="228594" indent="0">
              <a:buNone/>
              <a:defRPr/>
            </a:lvl2pPr>
            <a:lvl3pPr marL="457189" indent="0">
              <a:buNone/>
              <a:defRPr/>
            </a:lvl3pPr>
            <a:lvl4pPr marL="685783" indent="0">
              <a:buNone/>
              <a:defRPr/>
            </a:lvl4pPr>
            <a:lvl5pPr marL="914377" indent="0">
              <a:buNone/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8CF33A67-0770-43E9-89C6-297F4ED4DC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028700"/>
            <a:ext cx="11658600" cy="304800"/>
          </a:xfrm>
        </p:spPr>
        <p:txBody>
          <a:bodyPr lIns="109728"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543777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552" userDrawn="1">
          <p15:clr>
            <a:srgbClr val="FBAE40"/>
          </p15:clr>
        </p15:guide>
        <p15:guide id="3" orient="horz" pos="840" userDrawn="1">
          <p15:clr>
            <a:srgbClr val="9FCC3B"/>
          </p15:clr>
        </p15:guide>
        <p15:guide id="4" orient="horz" pos="1128" userDrawn="1">
          <p15:clr>
            <a:srgbClr val="9FCC3B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B8BC-7E9D-42F1-85F0-1E706A77C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 with bullets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C709-31D4-4803-9FE9-354BB469B8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6700" y="1485901"/>
            <a:ext cx="5694831" cy="47625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4B64F-0F5D-45D7-8855-5EDD1F2D43E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0476" y="1485903"/>
            <a:ext cx="5688105" cy="476249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31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4C68EC7-0F72-4D67-92D4-EC4A2103326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485900"/>
            <a:ext cx="11658600" cy="4762500"/>
          </a:xfrm>
        </p:spPr>
        <p:txBody>
          <a:bodyPr/>
          <a:lstStyle>
            <a:lvl1pPr marL="0" indent="0">
              <a:spcAft>
                <a:spcPts val="3000"/>
              </a:spcAft>
              <a:buNone/>
              <a:defRPr sz="2800"/>
            </a:lvl1pPr>
            <a:lvl2pPr marL="0" indent="0">
              <a:spcAft>
                <a:spcPts val="3000"/>
              </a:spcAft>
              <a:buNone/>
              <a:defRPr sz="2800"/>
            </a:lvl2pPr>
            <a:lvl3pPr marL="0" indent="0">
              <a:spcAft>
                <a:spcPts val="3000"/>
              </a:spcAft>
              <a:buNone/>
              <a:defRPr sz="2800"/>
            </a:lvl3pPr>
            <a:lvl4pPr marL="0" indent="0">
              <a:spcAft>
                <a:spcPts val="3000"/>
              </a:spcAft>
              <a:buNone/>
              <a:defRPr sz="2800"/>
            </a:lvl4pPr>
            <a:lvl5pPr marL="0" indent="0">
              <a:spcAft>
                <a:spcPts val="3000"/>
              </a:spcAft>
              <a:buNone/>
              <a:defRPr sz="2800"/>
            </a:lvl5pPr>
          </a:lstStyle>
          <a:p>
            <a:pPr lvl="0"/>
            <a:r>
              <a:rPr lang="en-US" dirty="0"/>
              <a:t>Enter agenda items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 layout</a:t>
            </a:r>
          </a:p>
        </p:txBody>
      </p:sp>
    </p:spTree>
    <p:extLst>
      <p:ext uri="{BB962C8B-B14F-4D97-AF65-F5344CB8AC3E}">
        <p14:creationId xmlns:p14="http://schemas.microsoft.com/office/powerpoint/2010/main" val="40063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, Subtitle, and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B8BC-7E9D-42F1-85F0-1E706A77C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Two-column, subtitle, bullets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C709-31D4-4803-9FE9-354BB469B8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6700" y="1485901"/>
            <a:ext cx="5694831" cy="47625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4B64F-0F5D-45D7-8855-5EDD1F2D43E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0476" y="1485903"/>
            <a:ext cx="5688105" cy="476249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7210810D-9DE1-4639-AF56-0B508913477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028700"/>
            <a:ext cx="11658600" cy="304800"/>
          </a:xfrm>
        </p:spPr>
        <p:txBody>
          <a:bodyPr lIns="109728"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29436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orient="horz" pos="552" userDrawn="1">
          <p15:clr>
            <a:srgbClr val="FBAE40"/>
          </p15:clr>
        </p15:guide>
        <p15:guide id="3" orient="horz" pos="840" userDrawn="1">
          <p15:clr>
            <a:srgbClr val="9FCC3B"/>
          </p15:clr>
        </p15:guide>
        <p15:guide id="4" orient="horz" pos="1128" userDrawn="1">
          <p15:clr>
            <a:srgbClr val="9FCC3B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CF6A-A616-4855-8A42-999BABB9D7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Code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530F4-49C3-4B56-A4B6-F8DC63912FA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1pPr>
            <a:lvl2pPr marL="228594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2pPr>
            <a:lvl3pPr marL="457189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3pPr>
            <a:lvl4pPr marL="685783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4pPr>
            <a:lvl5pPr marL="914377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Type or paste plain-text code here, or click icon to add image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2800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de -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DB8BC-7E9D-42F1-85F0-1E706A77CF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Code layout, two columns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9C709-31D4-4803-9FE9-354BB469B8F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266700" y="1485901"/>
            <a:ext cx="5694831" cy="4762500"/>
          </a:xfrm>
        </p:spPr>
        <p:txBody>
          <a:bodyPr/>
          <a:lstStyle>
            <a:lvl1pPr marL="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1pPr>
            <a:lvl2pPr marL="228594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2pPr>
            <a:lvl3pPr marL="457189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3pPr>
            <a:lvl4pPr marL="685783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4pPr>
            <a:lvl5pPr marL="914377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44B64F-0F5D-45D7-8855-5EDD1F2D43E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30476" y="1485903"/>
            <a:ext cx="5688105" cy="4762499"/>
          </a:xfrm>
        </p:spPr>
        <p:txBody>
          <a:bodyPr/>
          <a:lstStyle>
            <a:lvl1pPr marL="0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1pPr>
            <a:lvl2pPr marL="228594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2pPr>
            <a:lvl3pPr marL="457189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3pPr>
            <a:lvl4pPr marL="685783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4pPr>
            <a:lvl5pPr marL="914377" indent="0">
              <a:spcAft>
                <a:spcPts val="600"/>
              </a:spcAft>
              <a:buNone/>
              <a:defRPr sz="1800">
                <a:latin typeface="Lucida Console" panose="020B0609040504020204" pitchFamily="49" charset="0"/>
              </a:defRPr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98332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149E0-1951-4528-A023-A51C0A4F2C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1993900"/>
            <a:ext cx="8696325" cy="1943100"/>
          </a:xfrm>
        </p:spPr>
        <p:txBody>
          <a:bodyPr anchor="b"/>
          <a:lstStyle>
            <a:lvl1pPr>
              <a:defRPr sz="4800"/>
            </a:lvl1pPr>
          </a:lstStyle>
          <a:p>
            <a:r>
              <a:rPr lang="en-US" dirty="0"/>
              <a:t>Enter quote here. Reposition quote mark graphics to frame the quote.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AE163-15F4-4D5E-B813-249BE9960E0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47700" y="4737104"/>
            <a:ext cx="8696325" cy="409575"/>
          </a:xfrm>
        </p:spPr>
        <p:txBody>
          <a:bodyPr/>
          <a:lstStyle>
            <a:lvl1pPr marL="0" indent="0" algn="l">
              <a:buNone/>
              <a:defRPr sz="2400" b="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Quoted person’s name</a:t>
            </a: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0443C66C-2D1D-440D-929C-C83C3F2EF5EF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647700" y="5146679"/>
            <a:ext cx="8696325" cy="409575"/>
          </a:xfrm>
        </p:spPr>
        <p:txBody>
          <a:bodyPr/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Quoted person’s affiliation</a:t>
            </a:r>
          </a:p>
        </p:txBody>
      </p:sp>
      <p:sp>
        <p:nvSpPr>
          <p:cNvPr id="9" name="Text Placeholder 15">
            <a:extLst>
              <a:ext uri="{FF2B5EF4-FFF2-40B4-BE49-F238E27FC236}">
                <a16:creationId xmlns:a16="http://schemas.microsoft.com/office/drawing/2014/main" id="{4B1ED314-A480-4150-84F1-57FDFE78D1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8137" y="1985966"/>
            <a:ext cx="309563" cy="309563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33"/>
            </a:lvl1pPr>
            <a:lvl2pPr marL="228594" indent="0">
              <a:buNone/>
              <a:defRPr sz="1000"/>
            </a:lvl2pPr>
            <a:lvl3pPr marL="457189" indent="0">
              <a:buNone/>
              <a:defRPr sz="1000"/>
            </a:lvl3pPr>
            <a:lvl4pPr marL="685783" indent="0">
              <a:buNone/>
              <a:defRPr sz="1000"/>
            </a:lvl4pPr>
            <a:lvl5pPr marL="685783" indent="0">
              <a:buNone/>
              <a:defRPr sz="1000"/>
            </a:lvl5pPr>
          </a:lstStyle>
          <a:p>
            <a:pPr lvl="0"/>
            <a:r>
              <a:rPr lang="en-US" dirty="0"/>
              <a:t> </a:t>
            </a:r>
          </a:p>
        </p:txBody>
      </p:sp>
      <p:sp>
        <p:nvSpPr>
          <p:cNvPr id="10" name="Text Placeholder 15">
            <a:extLst>
              <a:ext uri="{FF2B5EF4-FFF2-40B4-BE49-F238E27FC236}">
                <a16:creationId xmlns:a16="http://schemas.microsoft.com/office/drawing/2014/main" id="{D1FA848D-5EBF-4888-A995-57146FCFF85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684105" y="3430452"/>
            <a:ext cx="309563" cy="309563"/>
          </a:xfrm>
          <a:blipFill>
            <a:blip r:embed="rId3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33"/>
            </a:lvl1pPr>
            <a:lvl2pPr marL="228594" indent="0">
              <a:buNone/>
              <a:defRPr sz="1000"/>
            </a:lvl2pPr>
            <a:lvl3pPr marL="457189" indent="0">
              <a:buNone/>
              <a:defRPr sz="1000"/>
            </a:lvl3pPr>
            <a:lvl4pPr marL="685783" indent="0">
              <a:buNone/>
              <a:defRPr sz="1000"/>
            </a:lvl4pPr>
            <a:lvl5pPr marL="685783" indent="0">
              <a:buNone/>
              <a:defRPr sz="1000"/>
            </a:lvl5pPr>
          </a:lstStyle>
          <a:p>
            <a:pPr lvl="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93599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976" userDrawn="1">
          <p15:clr>
            <a:srgbClr val="FBAE40"/>
          </p15:clr>
        </p15:guide>
        <p15:guide id="2" pos="408" userDrawn="1">
          <p15:clr>
            <a:srgbClr val="FBAE40"/>
          </p15:clr>
        </p15:guide>
        <p15:guide id="3" pos="5880" userDrawn="1">
          <p15:clr>
            <a:srgbClr val="FBAE40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16EB0F8-1A46-4883-B345-78B17C786B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" y="0"/>
            <a:ext cx="121882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1149E0-1951-4528-A023-A51C0A4F2C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2390779"/>
            <a:ext cx="7670800" cy="1635125"/>
          </a:xfrm>
        </p:spPr>
        <p:txBody>
          <a:bodyPr anchor="ctr"/>
          <a:lstStyle>
            <a:lvl1pPr>
              <a:defRPr sz="5400"/>
            </a:lvl1pPr>
          </a:lstStyle>
          <a:p>
            <a:r>
              <a:rPr lang="en-US" dirty="0"/>
              <a:t>Section layout – Enter section name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B34B06AC-799E-4DC1-8147-C19749D293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2A1AC8FD-9DF0-4050-BE0F-2BD57C02C333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450310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016" userDrawn="1">
          <p15:clr>
            <a:srgbClr val="FBAE40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or Demo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C96B18D-646A-4A99-9C5B-B61DDB4C254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2" y="0"/>
            <a:ext cx="121882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1149E0-1951-4528-A023-A51C0A4F2C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2" y="2022475"/>
            <a:ext cx="7886700" cy="2371726"/>
          </a:xfrm>
        </p:spPr>
        <p:txBody>
          <a:bodyPr anchor="ctr"/>
          <a:lstStyle>
            <a:lvl1pPr>
              <a:defRPr sz="5400"/>
            </a:lvl1pPr>
          </a:lstStyle>
          <a:p>
            <a:r>
              <a:rPr lang="en-US" dirty="0"/>
              <a:t>Video or demo divider – Type “Video” or “Demo” here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47F0697-4559-494D-8A42-8EE6C1D4FF0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10" name="TextBox 3">
            <a:extLst>
              <a:ext uri="{FF2B5EF4-FFF2-40B4-BE49-F238E27FC236}">
                <a16:creationId xmlns:a16="http://schemas.microsoft.com/office/drawing/2014/main" id="{B1AEFCE1-8A6F-4AFE-97F2-D08611D834D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746039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016" userDrawn="1">
          <p15:clr>
            <a:srgbClr val="FBAE40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250626-E2AE-47CB-9006-3DA4687C1B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ltGray">
          <a:xfrm>
            <a:off x="3" y="4"/>
            <a:ext cx="12191999" cy="6857999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CBA19DF-C258-4E93-9303-020C761A259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94672" y="2327672"/>
            <a:ext cx="2202656" cy="2202656"/>
          </a:xfrm>
          <a:prstGeom prst="rect">
            <a:avLst/>
          </a:prstGeom>
        </p:spPr>
      </p:pic>
      <p:sp>
        <p:nvSpPr>
          <p:cNvPr id="4" name="Media Placeholder 3">
            <a:extLst>
              <a:ext uri="{FF2B5EF4-FFF2-40B4-BE49-F238E27FC236}">
                <a16:creationId xmlns:a16="http://schemas.microsoft.com/office/drawing/2014/main" id="{BC284357-59EC-4742-99A5-CC1D7F057724}"/>
              </a:ext>
            </a:extLst>
          </p:cNvPr>
          <p:cNvSpPr>
            <a:spLocks noGrp="1"/>
          </p:cNvSpPr>
          <p:nvPr>
            <p:ph type="media" sz="quarter" idx="10" hasCustomPrompt="1"/>
          </p:nvPr>
        </p:nvSpPr>
        <p:spPr bwMode="ltGray">
          <a:xfrm>
            <a:off x="0" y="-1"/>
            <a:ext cx="12192000" cy="6858000"/>
          </a:xfrm>
          <a:solidFill>
            <a:srgbClr val="000000">
              <a:alpha val="34118"/>
            </a:srgbClr>
          </a:solidFill>
        </p:spPr>
        <p:txBody>
          <a:bodyPr lIns="731520" anchor="ctr"/>
          <a:lstStyle>
            <a:lvl1pPr marL="0" indent="0">
              <a:buNone/>
              <a:defRPr/>
            </a:lvl1pPr>
          </a:lstStyle>
          <a:p>
            <a:r>
              <a:rPr lang="en-US" dirty="0"/>
              <a:t>Click icon to add video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8DCEFA-79CD-4D8F-B0A6-25430E82769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7" name="TextBox 3">
            <a:extLst>
              <a:ext uri="{FF2B5EF4-FFF2-40B4-BE49-F238E27FC236}">
                <a16:creationId xmlns:a16="http://schemas.microsoft.com/office/drawing/2014/main" id="{01F601EE-A12D-4843-980B-53E74876B5A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59667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AB0A2-CA8E-4726-A512-195A657474D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228605"/>
            <a:ext cx="11658600" cy="64097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Comparison layout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338ED-F59F-4D08-ADDD-87BA8BA27F0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66699" y="1485900"/>
            <a:ext cx="5696712" cy="5191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Enter heading here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C4376D-4122-4312-82F4-61348603A13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266699" y="2155451"/>
            <a:ext cx="5696712" cy="40929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5FE328-1410-4101-9F4D-7E9262CB7EFC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28591" y="1485900"/>
            <a:ext cx="5696712" cy="5191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dirty="0"/>
              <a:t>Enter heading here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246FF0C-8B81-44F5-A3A1-4CB98AA5C1F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28591" y="2155450"/>
            <a:ext cx="5696712" cy="409295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713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4DE73-7EBE-45CD-B4BC-AC1B30124C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2" y="381001"/>
            <a:ext cx="5696711" cy="1038225"/>
          </a:xfrm>
        </p:spPr>
        <p:txBody>
          <a:bodyPr anchor="t"/>
          <a:lstStyle>
            <a:lvl1pPr>
              <a:defRPr sz="4000"/>
            </a:lvl1pPr>
          </a:lstStyle>
          <a:p>
            <a:r>
              <a:rPr lang="en-US" dirty="0"/>
              <a:t>Content with caption layout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F2DC2D-1664-4D0D-A224-7968E1C41DA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228591" y="381003"/>
            <a:ext cx="5696712" cy="586740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2EF63E-8469-4ADA-B59C-18948F036E90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66703" y="1485900"/>
            <a:ext cx="5696711" cy="4762500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Enter descriptive text here</a:t>
            </a:r>
          </a:p>
        </p:txBody>
      </p:sp>
    </p:spTree>
    <p:extLst>
      <p:ext uri="{BB962C8B-B14F-4D97-AF65-F5344CB8AC3E}">
        <p14:creationId xmlns:p14="http://schemas.microsoft.com/office/powerpoint/2010/main" val="702113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E932D-314A-43EC-A0A0-0CAEF1A4976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2" y="381001"/>
            <a:ext cx="5696711" cy="1038225"/>
          </a:xfrm>
        </p:spPr>
        <p:txBody>
          <a:bodyPr anchor="t"/>
          <a:lstStyle>
            <a:lvl1pPr>
              <a:defRPr sz="4000"/>
            </a:lvl1pPr>
          </a:lstStyle>
          <a:p>
            <a:r>
              <a:rPr lang="en-US" dirty="0"/>
              <a:t>Image with caption layout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ED2352-23C4-43F2-BD02-FC5DA4CE203C}"/>
              </a:ext>
            </a:extLst>
          </p:cNvPr>
          <p:cNvSpPr>
            <a:spLocks noGrp="1"/>
          </p:cNvSpPr>
          <p:nvPr>
            <p:ph type="pic" idx="1" hasCustomPrompt="1"/>
          </p:nvPr>
        </p:nvSpPr>
        <p:spPr>
          <a:xfrm>
            <a:off x="6228591" y="381003"/>
            <a:ext cx="5696712" cy="5867401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dirty="0"/>
              <a:t>Click icon to enter image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9BFC8B-22A6-43F5-BDCB-14CAED149CE5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266703" y="1485900"/>
            <a:ext cx="5696711" cy="4762500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dirty="0"/>
              <a:t>Enter descriptive text here</a:t>
            </a:r>
          </a:p>
        </p:txBody>
      </p:sp>
    </p:spTree>
    <p:extLst>
      <p:ext uri="{BB962C8B-B14F-4D97-AF65-F5344CB8AC3E}">
        <p14:creationId xmlns:p14="http://schemas.microsoft.com/office/powerpoint/2010/main" val="1896431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AFC4-C295-4329-9F9D-C3F69FAD35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only layout</a:t>
            </a:r>
          </a:p>
        </p:txBody>
      </p:sp>
    </p:spTree>
    <p:extLst>
      <p:ext uri="{BB962C8B-B14F-4D97-AF65-F5344CB8AC3E}">
        <p14:creationId xmlns:p14="http://schemas.microsoft.com/office/powerpoint/2010/main" val="281453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11CA8-40A8-4B1C-A4CF-C72646ED390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vertical text layout (for global)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714833-38ED-489D-8CAC-A742733025D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266700" y="1485900"/>
            <a:ext cx="11658600" cy="4762500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63971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8A3F2E-C228-48EF-A4BB-F9E8F8CC91AF}"/>
              </a:ext>
            </a:extLst>
          </p:cNvPr>
          <p:cNvSpPr>
            <a:spLocks noGrp="1"/>
          </p:cNvSpPr>
          <p:nvPr>
            <p:ph type="title" orient="vert" hasCustomPrompt="1"/>
          </p:nvPr>
        </p:nvSpPr>
        <p:spPr>
          <a:xfrm>
            <a:off x="10638975" y="381000"/>
            <a:ext cx="1286327" cy="5867400"/>
          </a:xfrm>
        </p:spPr>
        <p:txBody>
          <a:bodyPr vert="eaVert"/>
          <a:lstStyle>
            <a:lvl1pPr>
              <a:defRPr/>
            </a:lvl1pPr>
          </a:lstStyle>
          <a:p>
            <a:r>
              <a:rPr lang="en-US" dirty="0"/>
              <a:t>Vertical title and text (for global)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66BCB9-6513-44F1-B347-202B5A98090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266700" y="381000"/>
            <a:ext cx="10287000" cy="5867400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 dirty="0"/>
              <a:t>Enter text here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0570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9E7A438-4F8A-4AEE-942A-2473106D654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806356-DAEF-46A2-98E1-877CA4BCF4FF}"/>
              </a:ext>
            </a:extLst>
          </p:cNvPr>
          <p:cNvSpPr txBox="1"/>
          <p:nvPr userDrawn="1"/>
        </p:nvSpPr>
        <p:spPr bwMode="white">
          <a:xfrm>
            <a:off x="200027" y="1854200"/>
            <a:ext cx="8470901" cy="1587500"/>
          </a:xfrm>
          <a:prstGeom prst="rect">
            <a:avLst/>
          </a:prstGeom>
          <a:noFill/>
        </p:spPr>
        <p:txBody>
          <a:bodyPr lIns="182880" tIns="91440" rIns="146304" bIns="91440"/>
          <a:lstStyle>
            <a:lvl1pPr defTabSz="1097278">
              <a:lnSpc>
                <a:spcPct val="90000"/>
              </a:lnSpc>
              <a:spcBef>
                <a:spcPct val="0"/>
              </a:spcBef>
              <a:buNone/>
              <a:defRPr lang="en-US" sz="6600" b="0" cap="none" spc="-118" baseline="0" dirty="0" smtClean="0">
                <a:ln w="3175">
                  <a:noFill/>
                </a:ln>
                <a:solidFill>
                  <a:schemeClr val="bg1"/>
                </a:solidFill>
                <a:effectLst/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eaLnBrk="1" fontAlgn="auto" hangingPunct="1">
              <a:spcAft>
                <a:spcPts val="0"/>
              </a:spcAft>
              <a:defRPr/>
            </a:pPr>
            <a:r>
              <a:rPr sz="9600" b="0" i="0" spc="-300" dirty="0">
                <a:solidFill>
                  <a:schemeClr val="tx1"/>
                </a:solidFill>
                <a:latin typeface="Amazon Ember Heavy" panose="020B0603020204020204" pitchFamily="34" charset="0"/>
                <a:ea typeface="Amazon Ember Heavy" panose="020B0603020204020204" pitchFamily="34" charset="0"/>
                <a:cs typeface="Amazon Ember Heavy" panose="020B0603020204020204" pitchFamily="34" charset="0"/>
              </a:rPr>
              <a:t>Thank you!</a:t>
            </a:r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B01A8FF3-3ECA-4923-A9D3-B61BD058D4F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5751" y="3429000"/>
            <a:ext cx="3429000" cy="533400"/>
          </a:xfrm>
        </p:spPr>
        <p:txBody>
          <a:bodyPr anchor="b" anchorCtr="0"/>
          <a:lstStyle>
            <a:lvl1pPr marL="0" indent="0">
              <a:buNone/>
              <a:defRPr sz="20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4" name="Text Placeholder 12">
            <a:extLst>
              <a:ext uri="{FF2B5EF4-FFF2-40B4-BE49-F238E27FC236}">
                <a16:creationId xmlns:a16="http://schemas.microsoft.com/office/drawing/2014/main" id="{6A085611-CBA7-4433-94B9-4685A223D8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85751" y="3962400"/>
            <a:ext cx="3429000" cy="1778000"/>
          </a:xfrm>
        </p:spPr>
        <p:txBody>
          <a:bodyPr tIns="91440" anchor="t" anchorCtr="0"/>
          <a:lstStyle>
            <a:lvl1pPr marL="0" indent="0">
              <a:spcAft>
                <a:spcPts val="300"/>
              </a:spcAft>
              <a:buNone/>
              <a:defRPr sz="16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contact info</a:t>
            </a:r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EE810DF0-8FD4-4519-90BC-545BBEF2B9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752100" y="3429000"/>
            <a:ext cx="3429000" cy="533400"/>
          </a:xfrm>
        </p:spPr>
        <p:txBody>
          <a:bodyPr anchor="b" anchorCtr="0"/>
          <a:lstStyle>
            <a:lvl1pPr marL="0" indent="0">
              <a:buNone/>
              <a:defRPr sz="20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F9723858-CBF1-4C20-88BC-A7492336B6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752100" y="3962400"/>
            <a:ext cx="3429000" cy="1778000"/>
          </a:xfrm>
        </p:spPr>
        <p:txBody>
          <a:bodyPr tIns="91440" anchor="t" anchorCtr="0"/>
          <a:lstStyle>
            <a:lvl1pPr marL="0" indent="0">
              <a:spcAft>
                <a:spcPts val="300"/>
              </a:spcAft>
              <a:buNone/>
              <a:defRPr sz="16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contact info</a:t>
            </a:r>
          </a:p>
        </p:txBody>
      </p:sp>
      <p:sp>
        <p:nvSpPr>
          <p:cNvPr id="7" name="Text Placeholder 12">
            <a:extLst>
              <a:ext uri="{FF2B5EF4-FFF2-40B4-BE49-F238E27FC236}">
                <a16:creationId xmlns:a16="http://schemas.microsoft.com/office/drawing/2014/main" id="{00FE7B35-27F6-4D21-BAC9-6CC5D411501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13220" y="3429000"/>
            <a:ext cx="3429000" cy="533400"/>
          </a:xfrm>
        </p:spPr>
        <p:txBody>
          <a:bodyPr anchor="b" anchorCtr="0"/>
          <a:lstStyle>
            <a:lvl1pPr marL="0" indent="0">
              <a:buNone/>
              <a:defRPr sz="20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8" name="Text Placeholder 12">
            <a:extLst>
              <a:ext uri="{FF2B5EF4-FFF2-40B4-BE49-F238E27FC236}">
                <a16:creationId xmlns:a16="http://schemas.microsoft.com/office/drawing/2014/main" id="{17D4A7A7-0980-44E2-83F0-39D25D25F6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13220" y="3962400"/>
            <a:ext cx="3429000" cy="1778000"/>
          </a:xfrm>
        </p:spPr>
        <p:txBody>
          <a:bodyPr tIns="91440" anchor="t" anchorCtr="0"/>
          <a:lstStyle>
            <a:lvl1pPr marL="0" indent="0">
              <a:spcAft>
                <a:spcPts val="300"/>
              </a:spcAft>
              <a:buNone/>
              <a:defRPr sz="1600"/>
            </a:lvl1pPr>
            <a:lvl2pPr marL="365751" indent="0">
              <a:buNone/>
              <a:defRPr/>
            </a:lvl2pPr>
            <a:lvl3pPr marL="777221" indent="0">
              <a:buNone/>
              <a:defRPr/>
            </a:lvl3pPr>
            <a:lvl4pPr marL="1051534" indent="0">
              <a:buNone/>
              <a:defRPr/>
            </a:lvl4pPr>
            <a:lvl5pPr marL="1051534" indent="0">
              <a:buNone/>
              <a:defRPr/>
            </a:lvl5pPr>
          </a:lstStyle>
          <a:p>
            <a:pPr lvl="0"/>
            <a:r>
              <a:rPr lang="en-US" dirty="0"/>
              <a:t>Speaker contact info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84330CE-85AA-4EF7-92DC-4391ED6543C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13" name="TextBox 3">
            <a:extLst>
              <a:ext uri="{FF2B5EF4-FFF2-40B4-BE49-F238E27FC236}">
                <a16:creationId xmlns:a16="http://schemas.microsoft.com/office/drawing/2014/main" id="{CFA378EB-1F2A-43B8-812A-2C9ADE0B691A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3384874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Surv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25F71F-BD81-4335-9A4F-7795ACDC42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22B5E503-0F79-40B7-B435-ECB0CB5B6FCB}"/>
              </a:ext>
            </a:extLst>
          </p:cNvPr>
          <p:cNvSpPr/>
          <p:nvPr userDrawn="1"/>
        </p:nvSpPr>
        <p:spPr bwMode="auto">
          <a:xfrm>
            <a:off x="5299711" y="1445839"/>
            <a:ext cx="1592580" cy="1592580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182880" tIns="365760" rIns="182880" bIns="146304" anchor="ctr"/>
          <a:lstStyle/>
          <a:p>
            <a:pPr algn="ctr" defTabSz="932449" eaLnBrk="1" hangingPunct="1">
              <a:lnSpc>
                <a:spcPct val="90000"/>
              </a:lnSpc>
              <a:defRPr/>
            </a:pPr>
            <a:r>
              <a:rPr lang="en-US" sz="11500" b="1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Amazon Ember" panose="020B0603020204020204" pitchFamily="34" charset="0"/>
                <a:cs typeface="Amazon Ember" panose="020B0603020204020204" pitchFamily="34" charset="0"/>
              </a:rPr>
              <a:t>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355E09-FB4E-4048-88DC-D059F27881EC}"/>
              </a:ext>
            </a:extLst>
          </p:cNvPr>
          <p:cNvSpPr txBox="1"/>
          <p:nvPr userDrawn="1"/>
        </p:nvSpPr>
        <p:spPr>
          <a:xfrm>
            <a:off x="3378200" y="3178122"/>
            <a:ext cx="5435600" cy="1625060"/>
          </a:xfrm>
          <a:prstGeom prst="rect">
            <a:avLst/>
          </a:prstGeom>
          <a:noFill/>
        </p:spPr>
        <p:txBody>
          <a:bodyPr wrap="square" lIns="182880" tIns="146304" rIns="182880" bIns="146304" rtlCol="0">
            <a:spAutoFit/>
          </a:bodyPr>
          <a:lstStyle/>
          <a:p>
            <a:pPr algn="ctr">
              <a:lnSpc>
                <a:spcPct val="90000"/>
              </a:lnSpc>
              <a:spcAft>
                <a:spcPts val="1800"/>
              </a:spcAft>
            </a:pPr>
            <a:r>
              <a:rPr lang="en-US" sz="4800" dirty="0">
                <a:solidFill>
                  <a:schemeClr val="tx1"/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rPr>
              <a:t>Please complete the session survey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93DBB6-D5CB-47F0-934B-F7B7B5CAF3D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8" name="TextBox 3">
            <a:extLst>
              <a:ext uri="{FF2B5EF4-FFF2-40B4-BE49-F238E27FC236}">
                <a16:creationId xmlns:a16="http://schemas.microsoft.com/office/drawing/2014/main" id="{9402F4C0-C95E-40AC-8428-FA474C0D97E8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473288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0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6A78578E-D9F2-45B2-AAA5-94437C812D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255479" y="927575"/>
            <a:ext cx="3575540" cy="5263659"/>
          </a:xfrm>
          <a:custGeom>
            <a:avLst/>
            <a:gdLst>
              <a:gd name="connsiteX0" fmla="*/ 0 w 7151079"/>
              <a:gd name="connsiteY0" fmla="*/ 0 h 10527318"/>
              <a:gd name="connsiteX1" fmla="*/ 7151079 w 7151079"/>
              <a:gd name="connsiteY1" fmla="*/ 0 h 10527318"/>
              <a:gd name="connsiteX2" fmla="*/ 7151079 w 7151079"/>
              <a:gd name="connsiteY2" fmla="*/ 10527318 h 10527318"/>
              <a:gd name="connsiteX3" fmla="*/ 0 w 7151079"/>
              <a:gd name="connsiteY3" fmla="*/ 10527318 h 105273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151079" h="10527318">
                <a:moveTo>
                  <a:pt x="0" y="0"/>
                </a:moveTo>
                <a:lnTo>
                  <a:pt x="7151079" y="0"/>
                </a:lnTo>
                <a:lnTo>
                  <a:pt x="7151079" y="10527318"/>
                </a:lnTo>
                <a:lnTo>
                  <a:pt x="0" y="10527318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>
            <a:noAutofit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57461404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_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D72DE085-2AC6-8547-A953-839B5139725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9875" y="285755"/>
            <a:ext cx="11652356" cy="680041"/>
          </a:xfrm>
        </p:spPr>
        <p:txBody>
          <a:bodyPr/>
          <a:lstStyle>
            <a:lvl1pPr>
              <a:defRPr b="0" i="0" baseline="0">
                <a:solidFill>
                  <a:schemeClr val="tx1"/>
                </a:solidFill>
                <a:latin typeface="Amazon Ember Heavy" panose="020B0603020204020204" pitchFamily="34" charset="0"/>
                <a:ea typeface="Amazon Ember Heavy" panose="020B0603020204020204" pitchFamily="34" charset="0"/>
                <a:cs typeface="Amazon Ember Heavy" panose="020B0603020204020204" pitchFamily="34" charset="0"/>
              </a:defRPr>
            </a:lvl1pPr>
          </a:lstStyle>
          <a:p>
            <a:r>
              <a:rPr lang="en-US" dirty="0"/>
              <a:t>Title only layout – Type title here</a:t>
            </a:r>
          </a:p>
        </p:txBody>
      </p:sp>
    </p:spTree>
    <p:extLst>
      <p:ext uri="{BB962C8B-B14F-4D97-AF65-F5344CB8AC3E}">
        <p14:creationId xmlns:p14="http://schemas.microsoft.com/office/powerpoint/2010/main" val="26332408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How_to_Us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B954A5E-A2DC-9041-9311-DBC4F345DE43}"/>
              </a:ext>
            </a:extLst>
          </p:cNvPr>
          <p:cNvSpPr txBox="1"/>
          <p:nvPr userDrawn="1"/>
        </p:nvSpPr>
        <p:spPr>
          <a:xfrm>
            <a:off x="449055" y="6403252"/>
            <a:ext cx="5929575" cy="1435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indent="0" algn="l" defTabSz="60956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33" b="0" i="0" dirty="0">
                <a:solidFill>
                  <a:schemeClr val="tx1">
                    <a:lumMod val="50000"/>
                  </a:schemeClr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rPr>
              <a:t>© 2021, Amazon Web Services, Inc. or its Affiliates.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78E12B8-1389-044D-9E65-845118C8F2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 bwMode="invGray">
          <a:xfrm>
            <a:off x="11124681" y="6275882"/>
            <a:ext cx="590993" cy="35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1301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37F21E-6430-44C7-9BF2-0D511D6E7C6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" b="100"/>
          <a:stretch/>
        </p:blipFill>
        <p:spPr bwMode="ltGray">
          <a:xfrm>
            <a:off x="0" y="0"/>
            <a:ext cx="12192000" cy="684639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466AFC4-C295-4329-9F9D-C3F69FAD35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only with art layout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49D54C-6BE0-4C2A-A88F-94857D75FC6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7" name="TextBox 3">
            <a:extLst>
              <a:ext uri="{FF2B5EF4-FFF2-40B4-BE49-F238E27FC236}">
                <a16:creationId xmlns:a16="http://schemas.microsoft.com/office/drawing/2014/main" id="{55828B91-E0A7-41B3-A9D2-CC00377688CA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131527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6AFC4-C295-4329-9F9D-C3F69FAD35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Title and subtitle layout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DC349E-6665-43D9-A78E-58509FAE959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66700" y="1028700"/>
            <a:ext cx="11658600" cy="304800"/>
          </a:xfrm>
        </p:spPr>
        <p:txBody>
          <a:bodyPr lIns="109728"/>
          <a:lstStyle>
            <a:lvl1pPr marL="0" indent="0">
              <a:buNone/>
              <a:defRPr sz="1200" b="1" cap="all" spc="30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/>
              <a:t>Enter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324618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840" userDrawn="1">
          <p15:clr>
            <a:srgbClr val="9FCC3B"/>
          </p15:clr>
        </p15:guide>
        <p15:guide id="2" orient="horz" pos="64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2770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image" Target="../media/image1.jp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image" Target="../media/image2.png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45.xml"/><Relationship Id="rId18" Type="http://schemas.openxmlformats.org/officeDocument/2006/relationships/slideLayout" Target="../slideLayouts/slideLayout50.xml"/><Relationship Id="rId26" Type="http://schemas.openxmlformats.org/officeDocument/2006/relationships/slideLayout" Target="../slideLayouts/slideLayout58.xml"/><Relationship Id="rId21" Type="http://schemas.openxmlformats.org/officeDocument/2006/relationships/slideLayout" Target="../slideLayouts/slideLayout53.xml"/><Relationship Id="rId34" Type="http://schemas.openxmlformats.org/officeDocument/2006/relationships/slideLayout" Target="../slideLayouts/slideLayout66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slideLayout" Target="../slideLayouts/slideLayout49.xml"/><Relationship Id="rId25" Type="http://schemas.openxmlformats.org/officeDocument/2006/relationships/slideLayout" Target="../slideLayouts/slideLayout57.xml"/><Relationship Id="rId33" Type="http://schemas.openxmlformats.org/officeDocument/2006/relationships/slideLayout" Target="../slideLayouts/slideLayout65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20" Type="http://schemas.openxmlformats.org/officeDocument/2006/relationships/slideLayout" Target="../slideLayouts/slideLayout52.xml"/><Relationship Id="rId29" Type="http://schemas.openxmlformats.org/officeDocument/2006/relationships/slideLayout" Target="../slideLayouts/slideLayout61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24" Type="http://schemas.openxmlformats.org/officeDocument/2006/relationships/slideLayout" Target="../slideLayouts/slideLayout56.xml"/><Relationship Id="rId32" Type="http://schemas.openxmlformats.org/officeDocument/2006/relationships/slideLayout" Target="../slideLayouts/slideLayout64.xml"/><Relationship Id="rId37" Type="http://schemas.openxmlformats.org/officeDocument/2006/relationships/image" Target="../media/image2.png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23" Type="http://schemas.openxmlformats.org/officeDocument/2006/relationships/slideLayout" Target="../slideLayouts/slideLayout55.xml"/><Relationship Id="rId28" Type="http://schemas.openxmlformats.org/officeDocument/2006/relationships/slideLayout" Target="../slideLayouts/slideLayout60.xml"/><Relationship Id="rId36" Type="http://schemas.openxmlformats.org/officeDocument/2006/relationships/image" Target="../media/image1.jpg"/><Relationship Id="rId10" Type="http://schemas.openxmlformats.org/officeDocument/2006/relationships/slideLayout" Target="../slideLayouts/slideLayout42.xml"/><Relationship Id="rId19" Type="http://schemas.openxmlformats.org/officeDocument/2006/relationships/slideLayout" Target="../slideLayouts/slideLayout51.xml"/><Relationship Id="rId31" Type="http://schemas.openxmlformats.org/officeDocument/2006/relationships/slideLayout" Target="../slideLayouts/slideLayout63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Relationship Id="rId22" Type="http://schemas.openxmlformats.org/officeDocument/2006/relationships/slideLayout" Target="../slideLayouts/slideLayout54.xml"/><Relationship Id="rId27" Type="http://schemas.openxmlformats.org/officeDocument/2006/relationships/slideLayout" Target="../slideLayouts/slideLayout59.xml"/><Relationship Id="rId30" Type="http://schemas.openxmlformats.org/officeDocument/2006/relationships/slideLayout" Target="../slideLayouts/slideLayout62.xml"/><Relationship Id="rId35" Type="http://schemas.openxmlformats.org/officeDocument/2006/relationships/theme" Target="../theme/theme2.xml"/><Relationship Id="rId8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84DFCE8-8D74-4229-AAF1-FA5E92DD2ACC}"/>
              </a:ext>
            </a:extLst>
          </p:cNvPr>
          <p:cNvPicPr>
            <a:picLocks noChangeAspect="1"/>
          </p:cNvPicPr>
          <p:nvPr userDrawn="1"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52" y="1045"/>
            <a:ext cx="12188299" cy="6855917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E9B75B-FC69-4802-829F-1DE026100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71480"/>
            <a:ext cx="11658600" cy="6409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E9484-AA49-444D-AF04-5449EEFBF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485904"/>
            <a:ext cx="11658600" cy="47358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F0354-EE90-4314-B552-64800CD777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68849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A7184-135E-45B1-A657-F2E8CBC78263}" type="datetimeFigureOut">
              <a:rPr lang="en-US" smtClean="0"/>
              <a:pPr/>
              <a:t>12/1/21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82F7C-9208-4537-9576-F6AC3FA2C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88498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25CD4-9FE3-4FBF-920B-6AAC85319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2100" y="688498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3D6B8-A066-4E03-A02F-B10ECA94889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0E6602-52A0-4A9A-98AD-EA6F649959D7}"/>
              </a:ext>
            </a:extLst>
          </p:cNvPr>
          <p:cNvPicPr>
            <a:picLocks noChangeAspect="1"/>
          </p:cNvPicPr>
          <p:nvPr userDrawn="1"/>
        </p:nvPicPr>
        <p:blipFill>
          <a:blip r:embed="rId35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9" name="TextBox 3">
            <a:extLst>
              <a:ext uri="{FF2B5EF4-FFF2-40B4-BE49-F238E27FC236}">
                <a16:creationId xmlns:a16="http://schemas.microsoft.com/office/drawing/2014/main" id="{8948951E-23E1-4ACA-9AE7-7C91707AA21E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</p:spTree>
    <p:extLst>
      <p:ext uri="{BB962C8B-B14F-4D97-AF65-F5344CB8AC3E}">
        <p14:creationId xmlns:p14="http://schemas.microsoft.com/office/powerpoint/2010/main" val="27848513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62" r:id="rId4"/>
    <p:sldLayoutId id="2147483663" r:id="rId5"/>
    <p:sldLayoutId id="2147483654" r:id="rId6"/>
    <p:sldLayoutId id="2147483665" r:id="rId7"/>
    <p:sldLayoutId id="2147483664" r:id="rId8"/>
    <p:sldLayoutId id="2147483655" r:id="rId9"/>
    <p:sldLayoutId id="2147483650" r:id="rId10"/>
    <p:sldLayoutId id="2147483680" r:id="rId11"/>
    <p:sldLayoutId id="2147483666" r:id="rId12"/>
    <p:sldLayoutId id="2147483667" r:id="rId13"/>
    <p:sldLayoutId id="2147483668" r:id="rId14"/>
    <p:sldLayoutId id="2147483652" r:id="rId15"/>
    <p:sldLayoutId id="2147483670" r:id="rId16"/>
    <p:sldLayoutId id="2147483669" r:id="rId17"/>
    <p:sldLayoutId id="2147483671" r:id="rId18"/>
    <p:sldLayoutId id="2147483672" r:id="rId19"/>
    <p:sldLayoutId id="2147483673" r:id="rId20"/>
    <p:sldLayoutId id="2147483675" r:id="rId21"/>
    <p:sldLayoutId id="2147483651" r:id="rId22"/>
    <p:sldLayoutId id="2147483676" r:id="rId23"/>
    <p:sldLayoutId id="2147483677" r:id="rId24"/>
    <p:sldLayoutId id="2147483653" r:id="rId25"/>
    <p:sldLayoutId id="2147483656" r:id="rId26"/>
    <p:sldLayoutId id="2147483657" r:id="rId27"/>
    <p:sldLayoutId id="2147483658" r:id="rId28"/>
    <p:sldLayoutId id="2147483659" r:id="rId29"/>
    <p:sldLayoutId id="2147483678" r:id="rId30"/>
    <p:sldLayoutId id="2147483679" r:id="rId31"/>
    <p:sldLayoutId id="2147483695" r:id="rId3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SzPct val="90000"/>
        <a:buFont typeface="Amazon Ember" panose="020B0603020204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SzPct val="90000"/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SzPct val="90000"/>
        <a:buFont typeface="Amazon Ember" panose="020B0603020204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14377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142971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68" userDrawn="1">
          <p15:clr>
            <a:srgbClr val="F26B43"/>
          </p15:clr>
        </p15:guide>
        <p15:guide id="2" orient="horz" pos="240" userDrawn="1">
          <p15:clr>
            <a:srgbClr val="F26B43"/>
          </p15:clr>
        </p15:guide>
        <p15:guide id="3" pos="7512" userDrawn="1">
          <p15:clr>
            <a:srgbClr val="F26B43"/>
          </p15:clr>
        </p15:guide>
        <p15:guide id="4" orient="horz" pos="393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  <p15:guide id="8" orient="horz" pos="936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884DFCE8-8D74-4229-AAF1-FA5E92DD2ACC}"/>
              </a:ext>
            </a:extLst>
          </p:cNvPr>
          <p:cNvPicPr>
            <a:picLocks noChangeAspect="1"/>
          </p:cNvPicPr>
          <p:nvPr userDrawn="1"/>
        </p:nvPicPr>
        <p:blipFill>
          <a:blip r:embed="rId3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852" y="1045"/>
            <a:ext cx="12188299" cy="6855917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E9B75B-FC69-4802-829F-1DE0261000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71480"/>
            <a:ext cx="11658600" cy="6409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DE9484-AA49-444D-AF04-5449EEFBF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485904"/>
            <a:ext cx="11658600" cy="47358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7F0354-EE90-4314-B552-64800CD777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68849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82F7C-9208-4537-9576-F6AC3FA2CE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88498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AMAZON CONFIDENTIAL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25CD4-9FE3-4FBF-920B-6AAC85319D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82100" y="688498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3D6B8-A066-4E03-A02F-B10ECA94889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A0E6602-52A0-4A9A-98AD-EA6F649959D7}"/>
              </a:ext>
            </a:extLst>
          </p:cNvPr>
          <p:cNvPicPr>
            <a:picLocks noChangeAspect="1"/>
          </p:cNvPicPr>
          <p:nvPr userDrawn="1"/>
        </p:nvPicPr>
        <p:blipFill>
          <a:blip r:embed="rId37"/>
          <a:srcRect/>
          <a:stretch/>
        </p:blipFill>
        <p:spPr>
          <a:xfrm>
            <a:off x="446955" y="6398787"/>
            <a:ext cx="383151" cy="216390"/>
          </a:xfrm>
          <a:prstGeom prst="rect">
            <a:avLst/>
          </a:prstGeom>
        </p:spPr>
      </p:pic>
      <p:sp>
        <p:nvSpPr>
          <p:cNvPr id="9" name="TextBox 3">
            <a:extLst>
              <a:ext uri="{FF2B5EF4-FFF2-40B4-BE49-F238E27FC236}">
                <a16:creationId xmlns:a16="http://schemas.microsoft.com/office/drawing/2014/main" id="{8948951E-23E1-4ACA-9AE7-7C91707AA21E}"/>
              </a:ext>
            </a:extLst>
          </p:cNvPr>
          <p:cNvSpPr txBox="1">
            <a:spLocks noChangeArrowheads="1"/>
          </p:cNvSpPr>
          <p:nvPr userDrawn="1"/>
        </p:nvSpPr>
        <p:spPr bwMode="white">
          <a:xfrm>
            <a:off x="7962900" y="6514605"/>
            <a:ext cx="3962400" cy="1077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5pPr>
            <a:lvl6pPr marL="25146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6pPr>
            <a:lvl7pPr marL="29718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7pPr>
            <a:lvl8pPr marL="34290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8pPr>
            <a:lvl9pPr marL="3886200" indent="-228600" defTabSz="4572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mazon Ember" panose="020B0603020204020204" pitchFamily="34" charset="0"/>
              </a:defRPr>
            </a:lvl9pPr>
          </a:lstStyle>
          <a:p>
            <a:pPr algn="r" defTabSz="1097185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x-none" sz="700" dirty="0">
                <a:solidFill>
                  <a:schemeClr val="tx1"/>
                </a:solidFill>
                <a:latin typeface="Amazon Ember" charset="0"/>
                <a:ea typeface="Amazon Ember" charset="0"/>
                <a:cs typeface="Amazon Ember" charset="0"/>
              </a:rPr>
              <a:t>© 2021, Amazon Web Services, Inc. or its affiliates. All rights reserved.</a:t>
            </a:r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6DF328E4-F65C-4413-87BB-D567B04E2914}"/>
              </a:ext>
            </a:extLst>
          </p:cNvPr>
          <p:cNvSpPr/>
          <p:nvPr userDrawn="1"/>
        </p:nvSpPr>
        <p:spPr>
          <a:xfrm>
            <a:off x="7208520" y="1006849"/>
            <a:ext cx="4602480" cy="4602480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2193485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  <p:sldLayoutId id="2147483714" r:id="rId13"/>
    <p:sldLayoutId id="2147483715" r:id="rId14"/>
    <p:sldLayoutId id="2147483716" r:id="rId15"/>
    <p:sldLayoutId id="2147483717" r:id="rId16"/>
    <p:sldLayoutId id="2147483718" r:id="rId17"/>
    <p:sldLayoutId id="2147483719" r:id="rId18"/>
    <p:sldLayoutId id="2147483720" r:id="rId19"/>
    <p:sldLayoutId id="2147483721" r:id="rId20"/>
    <p:sldLayoutId id="2147483722" r:id="rId21"/>
    <p:sldLayoutId id="2147483723" r:id="rId22"/>
    <p:sldLayoutId id="2147483724" r:id="rId23"/>
    <p:sldLayoutId id="2147483725" r:id="rId24"/>
    <p:sldLayoutId id="2147483726" r:id="rId25"/>
    <p:sldLayoutId id="2147483727" r:id="rId26"/>
    <p:sldLayoutId id="2147483728" r:id="rId27"/>
    <p:sldLayoutId id="2147483729" r:id="rId28"/>
    <p:sldLayoutId id="2147483730" r:id="rId29"/>
    <p:sldLayoutId id="2147483731" r:id="rId30"/>
    <p:sldLayoutId id="2147483732" r:id="rId31"/>
    <p:sldLayoutId id="2147483733" r:id="rId32"/>
    <p:sldLayoutId id="2147483734" r:id="rId33"/>
    <p:sldLayoutId id="2147483735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5="http://schemas.microsoft.com/office/powerpoint/2012/main">
      <p:transition spd="med">
        <p:fade/>
      </p:transition>
    </mc:Fallback>
  </mc:AlternateContent>
  <p:hf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SzPct val="90000"/>
        <a:buFont typeface="Amazon Ember" panose="020B0603020204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SzPct val="90000"/>
        <a:buFont typeface="Wingdings" panose="05000000000000000000" pitchFamily="2" charset="2"/>
        <a:buChar char="§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SzPct val="90000"/>
        <a:buFont typeface="Amazon Ember" panose="020B0603020204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914377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142971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1200"/>
        </a:spcAft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mazon Ember" panose="020B0603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68" userDrawn="1">
          <p15:clr>
            <a:srgbClr val="F26B43"/>
          </p15:clr>
        </p15:guide>
        <p15:guide id="2" orient="horz" pos="240" userDrawn="1">
          <p15:clr>
            <a:srgbClr val="F26B43"/>
          </p15:clr>
        </p15:guide>
        <p15:guide id="3" pos="7512" userDrawn="1">
          <p15:clr>
            <a:srgbClr val="F26B43"/>
          </p15:clr>
        </p15:guide>
        <p15:guide id="4" orient="horz" pos="3936" userDrawn="1">
          <p15:clr>
            <a:srgbClr val="F26B43"/>
          </p15:clr>
        </p15:guide>
        <p15:guide id="5" pos="240" userDrawn="1">
          <p15:clr>
            <a:srgbClr val="F26B43"/>
          </p15:clr>
        </p15:guide>
        <p15:guide id="6" pos="7440" userDrawn="1">
          <p15:clr>
            <a:srgbClr val="F26B43"/>
          </p15:clr>
        </p15:guide>
        <p15:guide id="8" orient="horz" pos="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chicagoreader.com/blogs/everything-you-ever-needed-to-know-about-the-chicago-common-brick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01117FF-AA23-C647-AD9F-9BA2E81E1CE9}"/>
              </a:ext>
            </a:extLst>
          </p:cNvPr>
          <p:cNvGrpSpPr/>
          <p:nvPr/>
        </p:nvGrpSpPr>
        <p:grpSpPr>
          <a:xfrm>
            <a:off x="354880" y="2646894"/>
            <a:ext cx="6045923" cy="1085359"/>
            <a:chOff x="354880" y="2630405"/>
            <a:chExt cx="6045922" cy="1085358"/>
          </a:xfrm>
        </p:grpSpPr>
        <p:sp>
          <p:nvSpPr>
            <p:cNvPr id="29" name="Content Placeholder 2">
              <a:extLst>
                <a:ext uri="{FF2B5EF4-FFF2-40B4-BE49-F238E27FC236}">
                  <a16:creationId xmlns:a16="http://schemas.microsoft.com/office/drawing/2014/main" id="{2ED1C63A-8D78-B347-9C03-C19817AB24A7}"/>
                </a:ext>
              </a:extLst>
            </p:cNvPr>
            <p:cNvSpPr txBox="1">
              <a:spLocks/>
            </p:cNvSpPr>
            <p:nvPr/>
          </p:nvSpPr>
          <p:spPr>
            <a:xfrm>
              <a:off x="354880" y="2630405"/>
              <a:ext cx="6045922" cy="707885"/>
            </a:xfrm>
            <a:prstGeom prst="rect">
              <a:avLst/>
            </a:prstGeom>
          </p:spPr>
          <p:txBody>
            <a:bodyPr vert="horz" wrap="square" lIns="0" tIns="45720" rIns="91440" bIns="45720" rtlCol="0">
              <a:spAutoFit/>
            </a:bodyPr>
            <a:lstStyle>
              <a:lvl1pPr marL="0" indent="0" algn="l" defTabSz="73152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b="0" i="0" kern="1200">
                  <a:solidFill>
                    <a:schemeClr val="tx1"/>
                  </a:solidFill>
                  <a:latin typeface="Amazon Ember Regular" charset="0"/>
                  <a:ea typeface="+mn-ea"/>
                  <a:cs typeface="Amazon Ember Regular" charset="0"/>
                </a:defRPr>
              </a:lvl1pPr>
              <a:lvl2pPr marL="457200" indent="-457200" algn="l" defTabSz="73152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b="0" i="0" kern="1200">
                  <a:solidFill>
                    <a:schemeClr val="tx1"/>
                  </a:solidFill>
                  <a:latin typeface="Amazon Ember Regular" charset="0"/>
                  <a:ea typeface="+mn-ea"/>
                  <a:cs typeface="Amazon Ember Regular" charset="0"/>
                </a:defRPr>
              </a:lvl2pPr>
              <a:lvl3pPr marL="800100" indent="-365125" algn="l" defTabSz="73152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800" b="0" i="0" kern="1200">
                  <a:solidFill>
                    <a:schemeClr val="tx1"/>
                  </a:solidFill>
                  <a:latin typeface="Amazon Ember Regular" charset="0"/>
                  <a:ea typeface="+mn-ea"/>
                  <a:cs typeface="Amazon Ember Regular" charset="0"/>
                </a:defRPr>
              </a:lvl3pPr>
              <a:lvl4pPr marL="1200150" indent="-365125" algn="l" defTabSz="73152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b="0" i="0" kern="1200">
                  <a:solidFill>
                    <a:schemeClr val="tx1"/>
                  </a:solidFill>
                  <a:latin typeface="Amazon Ember Regular" charset="0"/>
                  <a:ea typeface="+mn-ea"/>
                  <a:cs typeface="Amazon Ember Regular" charset="0"/>
                </a:defRPr>
              </a:lvl4pPr>
              <a:lvl5pPr marL="1600200" indent="-365125" algn="l" defTabSz="73152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b="0" i="0" kern="1200">
                  <a:solidFill>
                    <a:schemeClr val="tx1"/>
                  </a:solidFill>
                  <a:latin typeface="Amazon Ember Regular" charset="0"/>
                  <a:ea typeface="+mn-ea"/>
                  <a:cs typeface="Amazon Ember Regular" charset="0"/>
                </a:defRPr>
              </a:lvl5pPr>
              <a:lvl6pPr marL="4023360" indent="-365760" algn="l" defTabSz="73152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54880" indent="-365760" algn="l" defTabSz="73152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86400" indent="-365760" algn="l" defTabSz="73152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17920" indent="-365760" algn="l" defTabSz="73152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4000" dirty="0">
                  <a:latin typeface="+mj-lt"/>
                </a:rPr>
                <a:t>Margaret </a:t>
              </a:r>
              <a:r>
                <a:rPr lang="en-US" sz="4000" dirty="0" err="1">
                  <a:latin typeface="+mj-lt"/>
                </a:rPr>
                <a:t>Valtierra</a:t>
              </a:r>
              <a:endParaRPr lang="en-US" sz="4000" dirty="0">
                <a:latin typeface="+mj-lt"/>
              </a:endParaRPr>
            </a:p>
          </p:txBody>
        </p:sp>
        <p:sp>
          <p:nvSpPr>
            <p:cNvPr id="40" name="Content Placeholder 2">
              <a:extLst>
                <a:ext uri="{FF2B5EF4-FFF2-40B4-BE49-F238E27FC236}">
                  <a16:creationId xmlns:a16="http://schemas.microsoft.com/office/drawing/2014/main" id="{FE708484-C642-9F48-806C-12299ACE3C1C}"/>
                </a:ext>
              </a:extLst>
            </p:cNvPr>
            <p:cNvSpPr txBox="1">
              <a:spLocks/>
            </p:cNvSpPr>
            <p:nvPr/>
          </p:nvSpPr>
          <p:spPr>
            <a:xfrm>
              <a:off x="378133" y="3192544"/>
              <a:ext cx="6022667" cy="523219"/>
            </a:xfrm>
            <a:prstGeom prst="rect">
              <a:avLst/>
            </a:prstGeom>
          </p:spPr>
          <p:txBody>
            <a:bodyPr vert="horz" wrap="square" lIns="0" tIns="45720" rIns="91440" bIns="45720" rtlCol="0">
              <a:spAutoFit/>
            </a:bodyPr>
            <a:lstStyle>
              <a:lvl1pPr marL="0" indent="0" algn="l" defTabSz="731520" rtl="0" eaLnBrk="1" latinLnBrk="0" hangingPunct="1">
                <a:spcBef>
                  <a:spcPct val="20000"/>
                </a:spcBef>
                <a:buFont typeface="Arial" panose="020B0604020202020204" pitchFamily="34" charset="0"/>
                <a:buNone/>
                <a:defRPr sz="3200" b="0" i="0" kern="1200">
                  <a:solidFill>
                    <a:schemeClr val="tx1"/>
                  </a:solidFill>
                  <a:latin typeface="Amazon Ember Regular" charset="0"/>
                  <a:ea typeface="+mn-ea"/>
                  <a:cs typeface="Amazon Ember Regular" charset="0"/>
                </a:defRPr>
              </a:lvl1pPr>
              <a:lvl2pPr marL="457200" indent="-457200" algn="l" defTabSz="73152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3200" b="0" i="0" kern="1200">
                  <a:solidFill>
                    <a:schemeClr val="tx1"/>
                  </a:solidFill>
                  <a:latin typeface="Amazon Ember Regular" charset="0"/>
                  <a:ea typeface="+mn-ea"/>
                  <a:cs typeface="Amazon Ember Regular" charset="0"/>
                </a:defRPr>
              </a:lvl2pPr>
              <a:lvl3pPr marL="800100" indent="-365125" algn="l" defTabSz="73152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800" b="0" i="0" kern="1200">
                  <a:solidFill>
                    <a:schemeClr val="tx1"/>
                  </a:solidFill>
                  <a:latin typeface="Amazon Ember Regular" charset="0"/>
                  <a:ea typeface="+mn-ea"/>
                  <a:cs typeface="Amazon Ember Regular" charset="0"/>
                </a:defRPr>
              </a:lvl3pPr>
              <a:lvl4pPr marL="1200150" indent="-365125" algn="l" defTabSz="73152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400" b="0" i="0" kern="1200">
                  <a:solidFill>
                    <a:schemeClr val="tx1"/>
                  </a:solidFill>
                  <a:latin typeface="Amazon Ember Regular" charset="0"/>
                  <a:ea typeface="+mn-ea"/>
                  <a:cs typeface="Amazon Ember Regular" charset="0"/>
                </a:defRPr>
              </a:lvl4pPr>
              <a:lvl5pPr marL="1600200" indent="-365125" algn="l" defTabSz="73152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b="0" i="0" kern="1200">
                  <a:solidFill>
                    <a:schemeClr val="tx1"/>
                  </a:solidFill>
                  <a:latin typeface="Amazon Ember Regular" charset="0"/>
                  <a:ea typeface="+mn-ea"/>
                  <a:cs typeface="Amazon Ember Regular" charset="0"/>
                </a:defRPr>
              </a:lvl5pPr>
              <a:lvl6pPr marL="4023360" indent="-365760" algn="l" defTabSz="73152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4754880" indent="-365760" algn="l" defTabSz="73152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5486400" indent="-365760" algn="l" defTabSz="73152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6217920" indent="-365760" algn="l" defTabSz="731520" rtl="0" eaLnBrk="1" latinLnBrk="0" hangingPunct="1">
                <a:spcBef>
                  <a:spcPct val="20000"/>
                </a:spcBef>
                <a:buFont typeface="Arial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800" dirty="0">
                  <a:latin typeface="Amazon Ember Medium" panose="020B0603020204020204" pitchFamily="34" charset="0"/>
                  <a:ea typeface="Amazon Ember Medium" panose="020B0603020204020204" pitchFamily="34" charset="0"/>
                  <a:cs typeface="Amazon Ember Medium" panose="020B0603020204020204" pitchFamily="34" charset="0"/>
                </a:rPr>
                <a:t>Program Manager, Morningstar</a:t>
              </a:r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947F952-598B-6243-9AF1-E519AE98A6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7444" y="2510445"/>
            <a:ext cx="4765792" cy="135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911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3954DA9-711B-479D-B491-481EC475E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71481"/>
            <a:ext cx="11658600" cy="640975"/>
          </a:xfrm>
        </p:spPr>
        <p:txBody>
          <a:bodyPr/>
          <a:lstStyle/>
          <a:p>
            <a:r>
              <a:rPr lang="en-US" dirty="0"/>
              <a:t>Team structure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A18C9EE-FE9A-46C0-82BC-5F103F30E7EE}"/>
              </a:ext>
            </a:extLst>
          </p:cNvPr>
          <p:cNvSpPr/>
          <p:nvPr/>
        </p:nvSpPr>
        <p:spPr>
          <a:xfrm>
            <a:off x="466846" y="5896744"/>
            <a:ext cx="1947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>
              <a:defRPr/>
            </a:pPr>
            <a:r>
              <a:rPr lang="en-US" dirty="0">
                <a:solidFill>
                  <a:prstClr val="white"/>
                </a:solidFill>
                <a:latin typeface="Amazon Ember"/>
              </a:rPr>
              <a:t>@margaretvaltie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2E9BBFF-DD95-45B5-8034-967EF9F80656}"/>
              </a:ext>
            </a:extLst>
          </p:cNvPr>
          <p:cNvGrpSpPr/>
          <p:nvPr/>
        </p:nvGrpSpPr>
        <p:grpSpPr>
          <a:xfrm>
            <a:off x="421598" y="2479041"/>
            <a:ext cx="1785949" cy="1938275"/>
            <a:chOff x="421597" y="2479041"/>
            <a:chExt cx="1785949" cy="1938275"/>
          </a:xfrm>
        </p:grpSpPr>
        <p:sp>
          <p:nvSpPr>
            <p:cNvPr id="12" name="Google Shape;137;p18">
              <a:extLst>
                <a:ext uri="{FF2B5EF4-FFF2-40B4-BE49-F238E27FC236}">
                  <a16:creationId xmlns:a16="http://schemas.microsoft.com/office/drawing/2014/main" id="{CEE75C38-E2F6-4F46-9AAB-6046E546C524}"/>
                </a:ext>
              </a:extLst>
            </p:cNvPr>
            <p:cNvSpPr txBox="1">
              <a:spLocks/>
            </p:cNvSpPr>
            <p:nvPr/>
          </p:nvSpPr>
          <p:spPr>
            <a:xfrm>
              <a:off x="421597" y="2479041"/>
              <a:ext cx="1785949" cy="6275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182875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200"/>
                </a:spcAft>
                <a:buSzPct val="90000"/>
                <a:buFont typeface="Amazon Ember" panose="020B0603020204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200"/>
                </a:spcAft>
                <a:buSzPct val="90000"/>
                <a:buFont typeface="Wingdings" panose="05000000000000000000" pitchFamily="2" charset="2"/>
                <a:buChar char="§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200"/>
                </a:spcAft>
                <a:buSzPct val="90000"/>
                <a:buFont typeface="Amazon Ember" panose="020B0603020204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200"/>
                </a:spcAft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200"/>
                </a:spcAft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 defTabSz="914377">
                <a:lnSpc>
                  <a:spcPct val="100000"/>
                </a:lnSpc>
                <a:spcAft>
                  <a:spcPts val="0"/>
                </a:spcAft>
                <a:buClr>
                  <a:srgbClr val="030050"/>
                </a:buClr>
                <a:buSzPts val="3500"/>
                <a:buNone/>
                <a:defRPr/>
              </a:pPr>
              <a:r>
                <a:rPr lang="en-US" dirty="0">
                  <a:solidFill>
                    <a:prstClr val="white"/>
                  </a:solidFill>
                  <a:latin typeface="+mj-lt"/>
                </a:rPr>
                <a:t>Team 1</a:t>
              </a:r>
              <a:endParaRPr lang="en-US" sz="2000" dirty="0">
                <a:solidFill>
                  <a:prstClr val="white"/>
                </a:solidFill>
                <a:latin typeface="+mj-lt"/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C54398B-8488-4F92-9B6B-E49E56E79DDA}"/>
                </a:ext>
              </a:extLst>
            </p:cNvPr>
            <p:cNvGrpSpPr/>
            <p:nvPr/>
          </p:nvGrpSpPr>
          <p:grpSpPr>
            <a:xfrm>
              <a:off x="700651" y="3188583"/>
              <a:ext cx="1227840" cy="1228733"/>
              <a:chOff x="5845332" y="868546"/>
              <a:chExt cx="1227840" cy="1228733"/>
            </a:xfrm>
          </p:grpSpPr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id="{9084224B-8F1B-41AF-BA22-4B93E2A64DC6}"/>
                  </a:ext>
                </a:extLst>
              </p:cNvPr>
              <p:cNvSpPr/>
              <p:nvPr/>
            </p:nvSpPr>
            <p:spPr>
              <a:xfrm>
                <a:off x="6286461" y="1435587"/>
                <a:ext cx="357190" cy="357190"/>
              </a:xfrm>
              <a:custGeom>
                <a:avLst/>
                <a:gdLst>
                  <a:gd name="connsiteX0" fmla="*/ 4828 w 128737"/>
                  <a:gd name="connsiteY0" fmla="*/ 64369 h 128737"/>
                  <a:gd name="connsiteX1" fmla="*/ 64369 w 128737"/>
                  <a:gd name="connsiteY1" fmla="*/ 4828 h 128737"/>
                  <a:gd name="connsiteX2" fmla="*/ 123910 w 128737"/>
                  <a:gd name="connsiteY2" fmla="*/ 64369 h 128737"/>
                  <a:gd name="connsiteX3" fmla="*/ 64369 w 128737"/>
                  <a:gd name="connsiteY3" fmla="*/ 123910 h 128737"/>
                  <a:gd name="connsiteX4" fmla="*/ 4828 w 128737"/>
                  <a:gd name="connsiteY4" fmla="*/ 64369 h 128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37" h="128737">
                    <a:moveTo>
                      <a:pt x="4828" y="64369"/>
                    </a:moveTo>
                    <a:cubicBezTo>
                      <a:pt x="4828" y="31541"/>
                      <a:pt x="31541" y="4828"/>
                      <a:pt x="64369" y="4828"/>
                    </a:cubicBezTo>
                    <a:cubicBezTo>
                      <a:pt x="97197" y="4828"/>
                      <a:pt x="123910" y="31541"/>
                      <a:pt x="123910" y="64369"/>
                    </a:cubicBezTo>
                    <a:cubicBezTo>
                      <a:pt x="123910" y="97197"/>
                      <a:pt x="97197" y="123910"/>
                      <a:pt x="64369" y="123910"/>
                    </a:cubicBezTo>
                    <a:cubicBezTo>
                      <a:pt x="31541" y="124232"/>
                      <a:pt x="4828" y="97519"/>
                      <a:pt x="4828" y="64369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4B2EA53B-253F-4F76-B01A-BEC57D556AD2}"/>
                  </a:ext>
                </a:extLst>
              </p:cNvPr>
              <p:cNvSpPr/>
              <p:nvPr/>
            </p:nvSpPr>
            <p:spPr>
              <a:xfrm>
                <a:off x="6160552" y="1775808"/>
                <a:ext cx="607222" cy="321471"/>
              </a:xfrm>
              <a:custGeom>
                <a:avLst/>
                <a:gdLst>
                  <a:gd name="connsiteX0" fmla="*/ 4828 w 218854"/>
                  <a:gd name="connsiteY0" fmla="*/ 113611 h 115864"/>
                  <a:gd name="connsiteX1" fmla="*/ 214348 w 218854"/>
                  <a:gd name="connsiteY1" fmla="*/ 113611 h 115864"/>
                  <a:gd name="connsiteX2" fmla="*/ 163175 w 218854"/>
                  <a:gd name="connsiteY2" fmla="*/ 20276 h 115864"/>
                  <a:gd name="connsiteX3" fmla="*/ 109427 w 218854"/>
                  <a:gd name="connsiteY3" fmla="*/ 4828 h 115864"/>
                  <a:gd name="connsiteX4" fmla="*/ 4828 w 218854"/>
                  <a:gd name="connsiteY4" fmla="*/ 113611 h 115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8854" h="115864">
                    <a:moveTo>
                      <a:pt x="4828" y="113611"/>
                    </a:moveTo>
                    <a:lnTo>
                      <a:pt x="214348" y="113611"/>
                    </a:lnTo>
                    <a:cubicBezTo>
                      <a:pt x="214348" y="74024"/>
                      <a:pt x="193750" y="39265"/>
                      <a:pt x="163175" y="20276"/>
                    </a:cubicBezTo>
                    <a:cubicBezTo>
                      <a:pt x="147405" y="10621"/>
                      <a:pt x="129060" y="4828"/>
                      <a:pt x="109427" y="4828"/>
                    </a:cubicBezTo>
                    <a:cubicBezTo>
                      <a:pt x="51817" y="4828"/>
                      <a:pt x="4828" y="53748"/>
                      <a:pt x="4828" y="113611"/>
                    </a:cubicBezTo>
                    <a:close/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74C6F093-94BD-4392-9289-77DC784BECE6}"/>
                  </a:ext>
                </a:extLst>
              </p:cNvPr>
              <p:cNvSpPr/>
              <p:nvPr/>
            </p:nvSpPr>
            <p:spPr>
              <a:xfrm>
                <a:off x="5971241" y="868546"/>
                <a:ext cx="348259" cy="357190"/>
              </a:xfrm>
              <a:custGeom>
                <a:avLst/>
                <a:gdLst>
                  <a:gd name="connsiteX0" fmla="*/ 4828 w 125519"/>
                  <a:gd name="connsiteY0" fmla="*/ 64369 h 128737"/>
                  <a:gd name="connsiteX1" fmla="*/ 64369 w 125519"/>
                  <a:gd name="connsiteY1" fmla="*/ 4828 h 128737"/>
                  <a:gd name="connsiteX2" fmla="*/ 123910 w 125519"/>
                  <a:gd name="connsiteY2" fmla="*/ 64369 h 128737"/>
                  <a:gd name="connsiteX3" fmla="*/ 64369 w 125519"/>
                  <a:gd name="connsiteY3" fmla="*/ 123910 h 128737"/>
                  <a:gd name="connsiteX4" fmla="*/ 4828 w 125519"/>
                  <a:gd name="connsiteY4" fmla="*/ 64369 h 128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519" h="128737">
                    <a:moveTo>
                      <a:pt x="4828" y="64369"/>
                    </a:moveTo>
                    <a:cubicBezTo>
                      <a:pt x="4828" y="31541"/>
                      <a:pt x="31541" y="4828"/>
                      <a:pt x="64369" y="4828"/>
                    </a:cubicBezTo>
                    <a:cubicBezTo>
                      <a:pt x="97197" y="4828"/>
                      <a:pt x="123910" y="31541"/>
                      <a:pt x="123910" y="64369"/>
                    </a:cubicBezTo>
                    <a:cubicBezTo>
                      <a:pt x="123910" y="97197"/>
                      <a:pt x="97197" y="123910"/>
                      <a:pt x="64369" y="123910"/>
                    </a:cubicBezTo>
                    <a:cubicBezTo>
                      <a:pt x="31541" y="123910"/>
                      <a:pt x="4828" y="97197"/>
                      <a:pt x="4828" y="64369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90E63530-E171-429D-AFEE-C621B45C5A71}"/>
                  </a:ext>
                </a:extLst>
              </p:cNvPr>
              <p:cNvSpPr/>
              <p:nvPr/>
            </p:nvSpPr>
            <p:spPr>
              <a:xfrm>
                <a:off x="5845332" y="1211381"/>
                <a:ext cx="517926" cy="321471"/>
              </a:xfrm>
              <a:custGeom>
                <a:avLst/>
                <a:gdLst>
                  <a:gd name="connsiteX0" fmla="*/ 109749 w 186669"/>
                  <a:gd name="connsiteY0" fmla="*/ 113636 h 115864"/>
                  <a:gd name="connsiteX1" fmla="*/ 4828 w 186669"/>
                  <a:gd name="connsiteY1" fmla="*/ 113636 h 115864"/>
                  <a:gd name="connsiteX2" fmla="*/ 111036 w 186669"/>
                  <a:gd name="connsiteY2" fmla="*/ 4852 h 115864"/>
                  <a:gd name="connsiteX3" fmla="*/ 182808 w 186669"/>
                  <a:gd name="connsiteY3" fmla="*/ 33175 h 115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6669" h="115864">
                    <a:moveTo>
                      <a:pt x="109749" y="113636"/>
                    </a:moveTo>
                    <a:lnTo>
                      <a:pt x="4828" y="113636"/>
                    </a:lnTo>
                    <a:cubicBezTo>
                      <a:pt x="4828" y="113636"/>
                      <a:pt x="5793" y="8071"/>
                      <a:pt x="111036" y="4852"/>
                    </a:cubicBezTo>
                    <a:cubicBezTo>
                      <a:pt x="111036" y="4852"/>
                      <a:pt x="150623" y="2921"/>
                      <a:pt x="182808" y="33175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C90576B-1643-427E-A5A9-87BBE34C2EC9}"/>
                  </a:ext>
                </a:extLst>
              </p:cNvPr>
              <p:cNvSpPr/>
              <p:nvPr/>
            </p:nvSpPr>
            <p:spPr>
              <a:xfrm>
                <a:off x="6588285" y="868546"/>
                <a:ext cx="357190" cy="357190"/>
              </a:xfrm>
              <a:custGeom>
                <a:avLst/>
                <a:gdLst>
                  <a:gd name="connsiteX0" fmla="*/ 4828 w 128737"/>
                  <a:gd name="connsiteY0" fmla="*/ 64369 h 128737"/>
                  <a:gd name="connsiteX1" fmla="*/ 64369 w 128737"/>
                  <a:gd name="connsiteY1" fmla="*/ 4828 h 128737"/>
                  <a:gd name="connsiteX2" fmla="*/ 123910 w 128737"/>
                  <a:gd name="connsiteY2" fmla="*/ 64369 h 128737"/>
                  <a:gd name="connsiteX3" fmla="*/ 64369 w 128737"/>
                  <a:gd name="connsiteY3" fmla="*/ 123910 h 128737"/>
                  <a:gd name="connsiteX4" fmla="*/ 4828 w 128737"/>
                  <a:gd name="connsiteY4" fmla="*/ 64369 h 128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37" h="128737">
                    <a:moveTo>
                      <a:pt x="4828" y="64369"/>
                    </a:moveTo>
                    <a:cubicBezTo>
                      <a:pt x="4828" y="31541"/>
                      <a:pt x="31541" y="4828"/>
                      <a:pt x="64369" y="4828"/>
                    </a:cubicBezTo>
                    <a:cubicBezTo>
                      <a:pt x="97197" y="4828"/>
                      <a:pt x="123910" y="31541"/>
                      <a:pt x="123910" y="64369"/>
                    </a:cubicBezTo>
                    <a:cubicBezTo>
                      <a:pt x="123910" y="97197"/>
                      <a:pt x="97197" y="123910"/>
                      <a:pt x="64369" y="123910"/>
                    </a:cubicBezTo>
                    <a:cubicBezTo>
                      <a:pt x="31541" y="123910"/>
                      <a:pt x="4828" y="97197"/>
                      <a:pt x="4828" y="64369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A0BF3B4C-6C4C-4B9B-A2E4-1231E97D179B}"/>
                  </a:ext>
                </a:extLst>
              </p:cNvPr>
              <p:cNvSpPr/>
              <p:nvPr/>
            </p:nvSpPr>
            <p:spPr>
              <a:xfrm>
                <a:off x="6555246" y="1211381"/>
                <a:ext cx="517926" cy="321471"/>
              </a:xfrm>
              <a:custGeom>
                <a:avLst/>
                <a:gdLst>
                  <a:gd name="connsiteX0" fmla="*/ 77886 w 186669"/>
                  <a:gd name="connsiteY0" fmla="*/ 113636 h 115864"/>
                  <a:gd name="connsiteX1" fmla="*/ 182808 w 186669"/>
                  <a:gd name="connsiteY1" fmla="*/ 113636 h 115864"/>
                  <a:gd name="connsiteX2" fmla="*/ 76599 w 186669"/>
                  <a:gd name="connsiteY2" fmla="*/ 4852 h 115864"/>
                  <a:gd name="connsiteX3" fmla="*/ 4828 w 186669"/>
                  <a:gd name="connsiteY3" fmla="*/ 33175 h 115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6669" h="115864">
                    <a:moveTo>
                      <a:pt x="77886" y="113636"/>
                    </a:moveTo>
                    <a:lnTo>
                      <a:pt x="182808" y="113636"/>
                    </a:lnTo>
                    <a:cubicBezTo>
                      <a:pt x="182808" y="113636"/>
                      <a:pt x="181842" y="8071"/>
                      <a:pt x="76599" y="4852"/>
                    </a:cubicBezTo>
                    <a:cubicBezTo>
                      <a:pt x="76599" y="4852"/>
                      <a:pt x="37012" y="2921"/>
                      <a:pt x="4828" y="33175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23AD52F-99E8-44D6-8D57-0127B027482E}"/>
              </a:ext>
            </a:extLst>
          </p:cNvPr>
          <p:cNvGrpSpPr/>
          <p:nvPr/>
        </p:nvGrpSpPr>
        <p:grpSpPr>
          <a:xfrm>
            <a:off x="9984456" y="2479041"/>
            <a:ext cx="1785949" cy="1938275"/>
            <a:chOff x="9984456" y="2479041"/>
            <a:chExt cx="1785949" cy="1938275"/>
          </a:xfrm>
        </p:grpSpPr>
        <p:sp>
          <p:nvSpPr>
            <p:cNvPr id="28" name="Google Shape;137;p18">
              <a:extLst>
                <a:ext uri="{FF2B5EF4-FFF2-40B4-BE49-F238E27FC236}">
                  <a16:creationId xmlns:a16="http://schemas.microsoft.com/office/drawing/2014/main" id="{3D221B6D-011A-F84B-BFD3-CEEA29EDF906}"/>
                </a:ext>
              </a:extLst>
            </p:cNvPr>
            <p:cNvSpPr txBox="1">
              <a:spLocks/>
            </p:cNvSpPr>
            <p:nvPr/>
          </p:nvSpPr>
          <p:spPr>
            <a:xfrm>
              <a:off x="9984456" y="2479041"/>
              <a:ext cx="1785949" cy="62757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182875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200"/>
                </a:spcAft>
                <a:buSzPct val="90000"/>
                <a:buFont typeface="Amazon Ember" panose="020B0603020204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200"/>
                </a:spcAft>
                <a:buSzPct val="90000"/>
                <a:buFont typeface="Wingdings" panose="05000000000000000000" pitchFamily="2" charset="2"/>
                <a:buChar char="§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68580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200"/>
                </a:spcAft>
                <a:buSzPct val="90000"/>
                <a:buFont typeface="Amazon Ember" panose="020B0603020204020204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91440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200"/>
                </a:spcAft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143000" indent="-228600" algn="l" defTabSz="914400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200"/>
                </a:spcAft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mazon Ember" panose="020B0603020204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0"/>
                </a:spcAft>
                <a:buClr>
                  <a:srgbClr val="030050"/>
                </a:buClr>
                <a:buSzPts val="3500"/>
                <a:buNone/>
                <a:defRPr/>
              </a:pPr>
              <a:r>
                <a:rPr lang="en-US" dirty="0">
                  <a:solidFill>
                    <a:prstClr val="white"/>
                  </a:solidFill>
                  <a:latin typeface="+mj-lt"/>
                </a:rPr>
                <a:t>Team 2</a:t>
              </a:r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5B379347-53AE-4309-A77F-FB39DDD3FBBD}"/>
                </a:ext>
              </a:extLst>
            </p:cNvPr>
            <p:cNvGrpSpPr/>
            <p:nvPr/>
          </p:nvGrpSpPr>
          <p:grpSpPr>
            <a:xfrm>
              <a:off x="10263510" y="3188583"/>
              <a:ext cx="1227840" cy="1228733"/>
              <a:chOff x="5845332" y="868546"/>
              <a:chExt cx="1227840" cy="1228733"/>
            </a:xfrm>
          </p:grpSpPr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73A89F2B-C7B5-44BA-B5CC-F156C89D2E40}"/>
                  </a:ext>
                </a:extLst>
              </p:cNvPr>
              <p:cNvSpPr/>
              <p:nvPr/>
            </p:nvSpPr>
            <p:spPr>
              <a:xfrm>
                <a:off x="6286461" y="1435587"/>
                <a:ext cx="357190" cy="357190"/>
              </a:xfrm>
              <a:custGeom>
                <a:avLst/>
                <a:gdLst>
                  <a:gd name="connsiteX0" fmla="*/ 4828 w 128737"/>
                  <a:gd name="connsiteY0" fmla="*/ 64369 h 128737"/>
                  <a:gd name="connsiteX1" fmla="*/ 64369 w 128737"/>
                  <a:gd name="connsiteY1" fmla="*/ 4828 h 128737"/>
                  <a:gd name="connsiteX2" fmla="*/ 123910 w 128737"/>
                  <a:gd name="connsiteY2" fmla="*/ 64369 h 128737"/>
                  <a:gd name="connsiteX3" fmla="*/ 64369 w 128737"/>
                  <a:gd name="connsiteY3" fmla="*/ 123910 h 128737"/>
                  <a:gd name="connsiteX4" fmla="*/ 4828 w 128737"/>
                  <a:gd name="connsiteY4" fmla="*/ 64369 h 128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37" h="128737">
                    <a:moveTo>
                      <a:pt x="4828" y="64369"/>
                    </a:moveTo>
                    <a:cubicBezTo>
                      <a:pt x="4828" y="31541"/>
                      <a:pt x="31541" y="4828"/>
                      <a:pt x="64369" y="4828"/>
                    </a:cubicBezTo>
                    <a:cubicBezTo>
                      <a:pt x="97197" y="4828"/>
                      <a:pt x="123910" y="31541"/>
                      <a:pt x="123910" y="64369"/>
                    </a:cubicBezTo>
                    <a:cubicBezTo>
                      <a:pt x="123910" y="97197"/>
                      <a:pt x="97197" y="123910"/>
                      <a:pt x="64369" y="123910"/>
                    </a:cubicBezTo>
                    <a:cubicBezTo>
                      <a:pt x="31541" y="124232"/>
                      <a:pt x="4828" y="97519"/>
                      <a:pt x="4828" y="64369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24D09F69-CA61-4722-A2CA-BC0474789779}"/>
                  </a:ext>
                </a:extLst>
              </p:cNvPr>
              <p:cNvSpPr/>
              <p:nvPr/>
            </p:nvSpPr>
            <p:spPr>
              <a:xfrm>
                <a:off x="6160552" y="1775808"/>
                <a:ext cx="607222" cy="321471"/>
              </a:xfrm>
              <a:custGeom>
                <a:avLst/>
                <a:gdLst>
                  <a:gd name="connsiteX0" fmla="*/ 4828 w 218854"/>
                  <a:gd name="connsiteY0" fmla="*/ 113611 h 115864"/>
                  <a:gd name="connsiteX1" fmla="*/ 214348 w 218854"/>
                  <a:gd name="connsiteY1" fmla="*/ 113611 h 115864"/>
                  <a:gd name="connsiteX2" fmla="*/ 163175 w 218854"/>
                  <a:gd name="connsiteY2" fmla="*/ 20276 h 115864"/>
                  <a:gd name="connsiteX3" fmla="*/ 109427 w 218854"/>
                  <a:gd name="connsiteY3" fmla="*/ 4828 h 115864"/>
                  <a:gd name="connsiteX4" fmla="*/ 4828 w 218854"/>
                  <a:gd name="connsiteY4" fmla="*/ 113611 h 115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8854" h="115864">
                    <a:moveTo>
                      <a:pt x="4828" y="113611"/>
                    </a:moveTo>
                    <a:lnTo>
                      <a:pt x="214348" y="113611"/>
                    </a:lnTo>
                    <a:cubicBezTo>
                      <a:pt x="214348" y="74024"/>
                      <a:pt x="193750" y="39265"/>
                      <a:pt x="163175" y="20276"/>
                    </a:cubicBezTo>
                    <a:cubicBezTo>
                      <a:pt x="147405" y="10621"/>
                      <a:pt x="129060" y="4828"/>
                      <a:pt x="109427" y="4828"/>
                    </a:cubicBezTo>
                    <a:cubicBezTo>
                      <a:pt x="51817" y="4828"/>
                      <a:pt x="4828" y="53748"/>
                      <a:pt x="4828" y="113611"/>
                    </a:cubicBezTo>
                    <a:close/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FA0FAD9-B1D1-4826-82BA-DCDBF0B86947}"/>
                  </a:ext>
                </a:extLst>
              </p:cNvPr>
              <p:cNvSpPr/>
              <p:nvPr/>
            </p:nvSpPr>
            <p:spPr>
              <a:xfrm>
                <a:off x="5971241" y="868546"/>
                <a:ext cx="348259" cy="357190"/>
              </a:xfrm>
              <a:custGeom>
                <a:avLst/>
                <a:gdLst>
                  <a:gd name="connsiteX0" fmla="*/ 4828 w 125519"/>
                  <a:gd name="connsiteY0" fmla="*/ 64369 h 128737"/>
                  <a:gd name="connsiteX1" fmla="*/ 64369 w 125519"/>
                  <a:gd name="connsiteY1" fmla="*/ 4828 h 128737"/>
                  <a:gd name="connsiteX2" fmla="*/ 123910 w 125519"/>
                  <a:gd name="connsiteY2" fmla="*/ 64369 h 128737"/>
                  <a:gd name="connsiteX3" fmla="*/ 64369 w 125519"/>
                  <a:gd name="connsiteY3" fmla="*/ 123910 h 128737"/>
                  <a:gd name="connsiteX4" fmla="*/ 4828 w 125519"/>
                  <a:gd name="connsiteY4" fmla="*/ 64369 h 128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5519" h="128737">
                    <a:moveTo>
                      <a:pt x="4828" y="64369"/>
                    </a:moveTo>
                    <a:cubicBezTo>
                      <a:pt x="4828" y="31541"/>
                      <a:pt x="31541" y="4828"/>
                      <a:pt x="64369" y="4828"/>
                    </a:cubicBezTo>
                    <a:cubicBezTo>
                      <a:pt x="97197" y="4828"/>
                      <a:pt x="123910" y="31541"/>
                      <a:pt x="123910" y="64369"/>
                    </a:cubicBezTo>
                    <a:cubicBezTo>
                      <a:pt x="123910" y="97197"/>
                      <a:pt x="97197" y="123910"/>
                      <a:pt x="64369" y="123910"/>
                    </a:cubicBezTo>
                    <a:cubicBezTo>
                      <a:pt x="31541" y="123910"/>
                      <a:pt x="4828" y="97197"/>
                      <a:pt x="4828" y="64369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742DAD2-5C0F-4789-A59C-A66B50CE0494}"/>
                  </a:ext>
                </a:extLst>
              </p:cNvPr>
              <p:cNvSpPr/>
              <p:nvPr/>
            </p:nvSpPr>
            <p:spPr>
              <a:xfrm>
                <a:off x="5845332" y="1211381"/>
                <a:ext cx="517926" cy="321471"/>
              </a:xfrm>
              <a:custGeom>
                <a:avLst/>
                <a:gdLst>
                  <a:gd name="connsiteX0" fmla="*/ 109749 w 186669"/>
                  <a:gd name="connsiteY0" fmla="*/ 113636 h 115864"/>
                  <a:gd name="connsiteX1" fmla="*/ 4828 w 186669"/>
                  <a:gd name="connsiteY1" fmla="*/ 113636 h 115864"/>
                  <a:gd name="connsiteX2" fmla="*/ 111036 w 186669"/>
                  <a:gd name="connsiteY2" fmla="*/ 4852 h 115864"/>
                  <a:gd name="connsiteX3" fmla="*/ 182808 w 186669"/>
                  <a:gd name="connsiteY3" fmla="*/ 33175 h 115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6669" h="115864">
                    <a:moveTo>
                      <a:pt x="109749" y="113636"/>
                    </a:moveTo>
                    <a:lnTo>
                      <a:pt x="4828" y="113636"/>
                    </a:lnTo>
                    <a:cubicBezTo>
                      <a:pt x="4828" y="113636"/>
                      <a:pt x="5793" y="8071"/>
                      <a:pt x="111036" y="4852"/>
                    </a:cubicBezTo>
                    <a:cubicBezTo>
                      <a:pt x="111036" y="4852"/>
                      <a:pt x="150623" y="2921"/>
                      <a:pt x="182808" y="33175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1A28F84D-3D81-41AF-BF02-82DA1D871075}"/>
                  </a:ext>
                </a:extLst>
              </p:cNvPr>
              <p:cNvSpPr/>
              <p:nvPr/>
            </p:nvSpPr>
            <p:spPr>
              <a:xfrm>
                <a:off x="6588285" y="868546"/>
                <a:ext cx="357190" cy="357190"/>
              </a:xfrm>
              <a:custGeom>
                <a:avLst/>
                <a:gdLst>
                  <a:gd name="connsiteX0" fmla="*/ 4828 w 128737"/>
                  <a:gd name="connsiteY0" fmla="*/ 64369 h 128737"/>
                  <a:gd name="connsiteX1" fmla="*/ 64369 w 128737"/>
                  <a:gd name="connsiteY1" fmla="*/ 4828 h 128737"/>
                  <a:gd name="connsiteX2" fmla="*/ 123910 w 128737"/>
                  <a:gd name="connsiteY2" fmla="*/ 64369 h 128737"/>
                  <a:gd name="connsiteX3" fmla="*/ 64369 w 128737"/>
                  <a:gd name="connsiteY3" fmla="*/ 123910 h 128737"/>
                  <a:gd name="connsiteX4" fmla="*/ 4828 w 128737"/>
                  <a:gd name="connsiteY4" fmla="*/ 64369 h 1287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28737" h="128737">
                    <a:moveTo>
                      <a:pt x="4828" y="64369"/>
                    </a:moveTo>
                    <a:cubicBezTo>
                      <a:pt x="4828" y="31541"/>
                      <a:pt x="31541" y="4828"/>
                      <a:pt x="64369" y="4828"/>
                    </a:cubicBezTo>
                    <a:cubicBezTo>
                      <a:pt x="97197" y="4828"/>
                      <a:pt x="123910" y="31541"/>
                      <a:pt x="123910" y="64369"/>
                    </a:cubicBezTo>
                    <a:cubicBezTo>
                      <a:pt x="123910" y="97197"/>
                      <a:pt x="97197" y="123910"/>
                      <a:pt x="64369" y="123910"/>
                    </a:cubicBezTo>
                    <a:cubicBezTo>
                      <a:pt x="31541" y="123910"/>
                      <a:pt x="4828" y="97197"/>
                      <a:pt x="4828" y="64369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B3BD5D02-189C-4E01-9FEE-F37A12C75FE8}"/>
                  </a:ext>
                </a:extLst>
              </p:cNvPr>
              <p:cNvSpPr/>
              <p:nvPr/>
            </p:nvSpPr>
            <p:spPr>
              <a:xfrm>
                <a:off x="6555246" y="1211381"/>
                <a:ext cx="517926" cy="321471"/>
              </a:xfrm>
              <a:custGeom>
                <a:avLst/>
                <a:gdLst>
                  <a:gd name="connsiteX0" fmla="*/ 77886 w 186669"/>
                  <a:gd name="connsiteY0" fmla="*/ 113636 h 115864"/>
                  <a:gd name="connsiteX1" fmla="*/ 182808 w 186669"/>
                  <a:gd name="connsiteY1" fmla="*/ 113636 h 115864"/>
                  <a:gd name="connsiteX2" fmla="*/ 76599 w 186669"/>
                  <a:gd name="connsiteY2" fmla="*/ 4852 h 115864"/>
                  <a:gd name="connsiteX3" fmla="*/ 4828 w 186669"/>
                  <a:gd name="connsiteY3" fmla="*/ 33175 h 1158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6669" h="115864">
                    <a:moveTo>
                      <a:pt x="77886" y="113636"/>
                    </a:moveTo>
                    <a:lnTo>
                      <a:pt x="182808" y="113636"/>
                    </a:lnTo>
                    <a:cubicBezTo>
                      <a:pt x="182808" y="113636"/>
                      <a:pt x="181842" y="8071"/>
                      <a:pt x="76599" y="4852"/>
                    </a:cubicBezTo>
                    <a:cubicBezTo>
                      <a:pt x="76599" y="4852"/>
                      <a:pt x="37012" y="2921"/>
                      <a:pt x="4828" y="33175"/>
                    </a:cubicBezTo>
                  </a:path>
                </a:pathLst>
              </a:custGeom>
              <a:noFill/>
              <a:ln w="19050" cap="flat">
                <a:solidFill>
                  <a:srgbClr val="FFFFFF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9B50072D-4983-49F1-8BE7-0FB9205DDB31}"/>
              </a:ext>
            </a:extLst>
          </p:cNvPr>
          <p:cNvSpPr txBox="1"/>
          <p:nvPr/>
        </p:nvSpPr>
        <p:spPr>
          <a:xfrm>
            <a:off x="5505135" y="4122421"/>
            <a:ext cx="11817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 err="1"/>
              <a:t>VPC</a:t>
            </a:r>
            <a:r>
              <a:rPr lang="en-US" sz="1400" dirty="0"/>
              <a:t> peering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8976E2EB-118C-4166-A0FD-EA865009CF3B}"/>
              </a:ext>
            </a:extLst>
          </p:cNvPr>
          <p:cNvGrpSpPr/>
          <p:nvPr/>
        </p:nvGrpSpPr>
        <p:grpSpPr>
          <a:xfrm>
            <a:off x="5489345" y="2822345"/>
            <a:ext cx="1213319" cy="1213319"/>
            <a:chOff x="3704510" y="1507369"/>
            <a:chExt cx="373056" cy="373056"/>
          </a:xfrm>
        </p:grpSpPr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4707943-5E26-4D31-B98A-56A19E2D32DA}"/>
                </a:ext>
              </a:extLst>
            </p:cNvPr>
            <p:cNvSpPr/>
            <p:nvPr/>
          </p:nvSpPr>
          <p:spPr bwMode="auto">
            <a:xfrm rot="18900000" flipH="1">
              <a:off x="3768783" y="1571643"/>
              <a:ext cx="244510" cy="244509"/>
            </a:xfrm>
            <a:custGeom>
              <a:avLst/>
              <a:gdLst>
                <a:gd name="connsiteX0" fmla="*/ 102610 w 244510"/>
                <a:gd name="connsiteY0" fmla="*/ 8138 h 244509"/>
                <a:gd name="connsiteX1" fmla="*/ 94472 w 244510"/>
                <a:gd name="connsiteY1" fmla="*/ 27783 h 244509"/>
                <a:gd name="connsiteX2" fmla="*/ 94472 w 244510"/>
                <a:gd name="connsiteY2" fmla="*/ 94471 h 244509"/>
                <a:gd name="connsiteX3" fmla="*/ 27783 w 244510"/>
                <a:gd name="connsiteY3" fmla="*/ 94472 h 244509"/>
                <a:gd name="connsiteX4" fmla="*/ 8138 w 244510"/>
                <a:gd name="connsiteY4" fmla="*/ 102610 h 244509"/>
                <a:gd name="connsiteX5" fmla="*/ 0 w 244510"/>
                <a:gd name="connsiteY5" fmla="*/ 122255 h 244509"/>
                <a:gd name="connsiteX6" fmla="*/ 27784 w 244510"/>
                <a:gd name="connsiteY6" fmla="*/ 150038 h 244509"/>
                <a:gd name="connsiteX7" fmla="*/ 94472 w 244510"/>
                <a:gd name="connsiteY7" fmla="*/ 150037 h 244509"/>
                <a:gd name="connsiteX8" fmla="*/ 94472 w 244510"/>
                <a:gd name="connsiteY8" fmla="*/ 216726 h 244509"/>
                <a:gd name="connsiteX9" fmla="*/ 122255 w 244510"/>
                <a:gd name="connsiteY9" fmla="*/ 244509 h 244509"/>
                <a:gd name="connsiteX10" fmla="*/ 150038 w 244510"/>
                <a:gd name="connsiteY10" fmla="*/ 216726 h 244509"/>
                <a:gd name="connsiteX11" fmla="*/ 150037 w 244510"/>
                <a:gd name="connsiteY11" fmla="*/ 150037 h 244509"/>
                <a:gd name="connsiteX12" fmla="*/ 216727 w 244510"/>
                <a:gd name="connsiteY12" fmla="*/ 150037 h 244509"/>
                <a:gd name="connsiteX13" fmla="*/ 244510 w 244510"/>
                <a:gd name="connsiteY13" fmla="*/ 122255 h 244509"/>
                <a:gd name="connsiteX14" fmla="*/ 216726 w 244510"/>
                <a:gd name="connsiteY14" fmla="*/ 94471 h 244509"/>
                <a:gd name="connsiteX15" fmla="*/ 150037 w 244510"/>
                <a:gd name="connsiteY15" fmla="*/ 94472 h 244509"/>
                <a:gd name="connsiteX16" fmla="*/ 150038 w 244510"/>
                <a:gd name="connsiteY16" fmla="*/ 27783 h 244509"/>
                <a:gd name="connsiteX17" fmla="*/ 122255 w 244510"/>
                <a:gd name="connsiteY17" fmla="*/ 0 h 244509"/>
                <a:gd name="connsiteX18" fmla="*/ 102610 w 244510"/>
                <a:gd name="connsiteY18" fmla="*/ 8138 h 244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4510" h="244509">
                  <a:moveTo>
                    <a:pt x="102610" y="8138"/>
                  </a:moveTo>
                  <a:cubicBezTo>
                    <a:pt x="97582" y="13165"/>
                    <a:pt x="94472" y="20111"/>
                    <a:pt x="94472" y="27783"/>
                  </a:cubicBezTo>
                  <a:lnTo>
                    <a:pt x="94472" y="94471"/>
                  </a:lnTo>
                  <a:lnTo>
                    <a:pt x="27783" y="94472"/>
                  </a:lnTo>
                  <a:cubicBezTo>
                    <a:pt x="20112" y="94471"/>
                    <a:pt x="13165" y="97582"/>
                    <a:pt x="8138" y="102610"/>
                  </a:cubicBezTo>
                  <a:cubicBezTo>
                    <a:pt x="3110" y="107637"/>
                    <a:pt x="1" y="114582"/>
                    <a:pt x="0" y="122255"/>
                  </a:cubicBezTo>
                  <a:cubicBezTo>
                    <a:pt x="1" y="137598"/>
                    <a:pt x="12440" y="150037"/>
                    <a:pt x="27784" y="150038"/>
                  </a:cubicBezTo>
                  <a:lnTo>
                    <a:pt x="94472" y="150037"/>
                  </a:lnTo>
                  <a:lnTo>
                    <a:pt x="94472" y="216726"/>
                  </a:lnTo>
                  <a:cubicBezTo>
                    <a:pt x="94472" y="232070"/>
                    <a:pt x="106911" y="244509"/>
                    <a:pt x="122255" y="244509"/>
                  </a:cubicBezTo>
                  <a:cubicBezTo>
                    <a:pt x="137599" y="244509"/>
                    <a:pt x="150038" y="232070"/>
                    <a:pt x="150038" y="216726"/>
                  </a:cubicBezTo>
                  <a:lnTo>
                    <a:pt x="150037" y="150037"/>
                  </a:lnTo>
                  <a:lnTo>
                    <a:pt x="216727" y="150037"/>
                  </a:lnTo>
                  <a:cubicBezTo>
                    <a:pt x="232071" y="150038"/>
                    <a:pt x="244510" y="137598"/>
                    <a:pt x="244510" y="122255"/>
                  </a:cubicBezTo>
                  <a:cubicBezTo>
                    <a:pt x="244509" y="106911"/>
                    <a:pt x="232070" y="94472"/>
                    <a:pt x="216726" y="94471"/>
                  </a:cubicBezTo>
                  <a:lnTo>
                    <a:pt x="150037" y="94472"/>
                  </a:lnTo>
                  <a:lnTo>
                    <a:pt x="150038" y="27783"/>
                  </a:lnTo>
                  <a:cubicBezTo>
                    <a:pt x="150038" y="12439"/>
                    <a:pt x="137599" y="0"/>
                    <a:pt x="122255" y="0"/>
                  </a:cubicBezTo>
                  <a:cubicBezTo>
                    <a:pt x="114583" y="0"/>
                    <a:pt x="107637" y="3110"/>
                    <a:pt x="102610" y="8138"/>
                  </a:cubicBezTo>
                  <a:close/>
                </a:path>
              </a:pathLst>
            </a:custGeom>
            <a:noFill/>
            <a:ln w="19050">
              <a:solidFill>
                <a:schemeClr val="accent1"/>
              </a:solidFill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32449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sz="24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a typeface="Segoe UI" pitchFamily="34" charset="0"/>
                <a:cs typeface="Segoe UI" pitchFamily="34" charset="0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C748283-166C-4617-8F77-D6AF7394C1F8}"/>
                </a:ext>
              </a:extLst>
            </p:cNvPr>
            <p:cNvSpPr/>
            <p:nvPr/>
          </p:nvSpPr>
          <p:spPr bwMode="auto">
            <a:xfrm>
              <a:off x="3704510" y="1507369"/>
              <a:ext cx="373056" cy="373056"/>
            </a:xfrm>
            <a:prstGeom prst="ellipse">
              <a:avLst/>
            </a:prstGeom>
            <a:noFill/>
            <a:ln w="19050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D09C120-6470-4546-81D2-1CAD9A687A51}"/>
              </a:ext>
            </a:extLst>
          </p:cNvPr>
          <p:cNvGrpSpPr/>
          <p:nvPr/>
        </p:nvGrpSpPr>
        <p:grpSpPr>
          <a:xfrm>
            <a:off x="2432369" y="2621280"/>
            <a:ext cx="2628825" cy="1501141"/>
            <a:chOff x="2428033" y="2621280"/>
            <a:chExt cx="2628825" cy="1501141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BAE19EEF-F6E1-4EC4-A30F-112C9197C409}"/>
                </a:ext>
              </a:extLst>
            </p:cNvPr>
            <p:cNvGrpSpPr/>
            <p:nvPr/>
          </p:nvGrpSpPr>
          <p:grpSpPr>
            <a:xfrm>
              <a:off x="2657625" y="3061002"/>
              <a:ext cx="2169638" cy="903676"/>
              <a:chOff x="2605733" y="2977164"/>
              <a:chExt cx="2169638" cy="903676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7DDCF29A-A52E-42C4-BA81-ABED4D56BC07}"/>
                  </a:ext>
                </a:extLst>
              </p:cNvPr>
              <p:cNvGrpSpPr/>
              <p:nvPr/>
            </p:nvGrpSpPr>
            <p:grpSpPr>
              <a:xfrm>
                <a:off x="2605733" y="2977164"/>
                <a:ext cx="990976" cy="903676"/>
                <a:chOff x="6524509" y="2490364"/>
                <a:chExt cx="990976" cy="903676"/>
              </a:xfrm>
            </p:grpSpPr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08C70142-3789-4845-A2BF-B082B36ABC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05271" y="2490364"/>
                  <a:ext cx="514921" cy="484633"/>
                </a:xfrm>
                <a:prstGeom prst="rect">
                  <a:avLst/>
                </a:prstGeom>
              </p:spPr>
            </p:pic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007931ED-8B48-43E6-99D0-C52F66FA0BD0}"/>
                    </a:ext>
                  </a:extLst>
                </p:cNvPr>
                <p:cNvSpPr/>
                <p:nvPr/>
              </p:nvSpPr>
              <p:spPr>
                <a:xfrm>
                  <a:off x="6524509" y="3055486"/>
                  <a:ext cx="990976" cy="338554"/>
                </a:xfrm>
                <a:prstGeom prst="rect">
                  <a:avLst/>
                </a:prstGeom>
                <a:noFill/>
                <a:ln w="76200">
                  <a:noFill/>
                </a:ln>
              </p:spPr>
              <p:txBody>
                <a:bodyPr wrap="none" tIns="91440" bIns="91440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en-US" sz="1000" kern="0" dirty="0">
                      <a:solidFill>
                        <a:srgbClr val="FFFFFF"/>
                      </a:solidFill>
                    </a:rPr>
                    <a:t>AMAZON VPC</a:t>
                  </a:r>
                </a:p>
              </p:txBody>
            </p:sp>
          </p:grpSp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E379B687-BD68-40AE-8AE9-AF71237F1C00}"/>
                  </a:ext>
                </a:extLst>
              </p:cNvPr>
              <p:cNvGrpSpPr/>
              <p:nvPr/>
            </p:nvGrpSpPr>
            <p:grpSpPr>
              <a:xfrm>
                <a:off x="3784395" y="2977164"/>
                <a:ext cx="990976" cy="903676"/>
                <a:chOff x="6524509" y="2490364"/>
                <a:chExt cx="990976" cy="903676"/>
              </a:xfrm>
            </p:grpSpPr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8656747F-5FA5-4B3B-B4AD-9C67111902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05271" y="2490364"/>
                  <a:ext cx="514921" cy="484633"/>
                </a:xfrm>
                <a:prstGeom prst="rect">
                  <a:avLst/>
                </a:prstGeom>
              </p:spPr>
            </p:pic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841FC151-1934-4434-98F1-BCB292DB2F91}"/>
                    </a:ext>
                  </a:extLst>
                </p:cNvPr>
                <p:cNvSpPr/>
                <p:nvPr/>
              </p:nvSpPr>
              <p:spPr>
                <a:xfrm>
                  <a:off x="6524509" y="3055486"/>
                  <a:ext cx="990976" cy="338554"/>
                </a:xfrm>
                <a:prstGeom prst="rect">
                  <a:avLst/>
                </a:prstGeom>
                <a:noFill/>
                <a:ln w="76200">
                  <a:noFill/>
                </a:ln>
              </p:spPr>
              <p:txBody>
                <a:bodyPr wrap="none" tIns="91440" bIns="91440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en-US" sz="1000" kern="0" dirty="0">
                      <a:solidFill>
                        <a:srgbClr val="FFFFFF"/>
                      </a:solidFill>
                    </a:rPr>
                    <a:t>AMAZON VPC</a:t>
                  </a:r>
                </a:p>
              </p:txBody>
            </p:sp>
          </p:grpSp>
        </p:grp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BA35B2B-3555-452E-B10C-B956FCE05F70}"/>
                </a:ext>
              </a:extLst>
            </p:cNvPr>
            <p:cNvSpPr/>
            <p:nvPr/>
          </p:nvSpPr>
          <p:spPr>
            <a:xfrm>
              <a:off x="2428033" y="2621280"/>
              <a:ext cx="2628825" cy="1501141"/>
            </a:xfrm>
            <a:prstGeom prst="rect">
              <a:avLst/>
            </a:prstGeom>
            <a:noFill/>
            <a:ln w="19050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t" anchorCtr="0"/>
            <a:lstStyle/>
            <a:p>
              <a:r>
                <a:rPr lang="en-US" sz="1400" dirty="0"/>
                <a:t>M* Team AWS account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B439E44C-A057-4303-B276-452CC2A1FB91}"/>
              </a:ext>
            </a:extLst>
          </p:cNvPr>
          <p:cNvGrpSpPr/>
          <p:nvPr/>
        </p:nvGrpSpPr>
        <p:grpSpPr>
          <a:xfrm>
            <a:off x="7130816" y="2621280"/>
            <a:ext cx="2628825" cy="1501141"/>
            <a:chOff x="2428033" y="2621280"/>
            <a:chExt cx="2628825" cy="1501141"/>
          </a:xfrm>
        </p:grpSpPr>
        <p:grpSp>
          <p:nvGrpSpPr>
            <p:cNvPr id="58" name="Group 57">
              <a:extLst>
                <a:ext uri="{FF2B5EF4-FFF2-40B4-BE49-F238E27FC236}">
                  <a16:creationId xmlns:a16="http://schemas.microsoft.com/office/drawing/2014/main" id="{41404FB6-D061-45BE-86AD-5B3F7E7BDE1E}"/>
                </a:ext>
              </a:extLst>
            </p:cNvPr>
            <p:cNvGrpSpPr/>
            <p:nvPr/>
          </p:nvGrpSpPr>
          <p:grpSpPr>
            <a:xfrm>
              <a:off x="2657625" y="3061002"/>
              <a:ext cx="2169638" cy="903676"/>
              <a:chOff x="2605733" y="2977164"/>
              <a:chExt cx="2169638" cy="903676"/>
            </a:xfrm>
          </p:grpSpPr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2E1DBBB1-456E-4C20-82CC-D044AC607C0B}"/>
                  </a:ext>
                </a:extLst>
              </p:cNvPr>
              <p:cNvGrpSpPr/>
              <p:nvPr/>
            </p:nvGrpSpPr>
            <p:grpSpPr>
              <a:xfrm>
                <a:off x="2605733" y="2977164"/>
                <a:ext cx="990976" cy="903676"/>
                <a:chOff x="6524509" y="2490364"/>
                <a:chExt cx="990976" cy="903676"/>
              </a:xfrm>
            </p:grpSpPr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A4E60DBA-AF44-4A17-9E00-8FFA2EF078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05271" y="2490364"/>
                  <a:ext cx="514921" cy="484633"/>
                </a:xfrm>
                <a:prstGeom prst="rect">
                  <a:avLst/>
                </a:prstGeom>
              </p:spPr>
            </p:pic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F5483401-4252-4D8E-8BCD-0135162F5E30}"/>
                    </a:ext>
                  </a:extLst>
                </p:cNvPr>
                <p:cNvSpPr/>
                <p:nvPr/>
              </p:nvSpPr>
              <p:spPr>
                <a:xfrm>
                  <a:off x="6524509" y="3055486"/>
                  <a:ext cx="990976" cy="338554"/>
                </a:xfrm>
                <a:prstGeom prst="rect">
                  <a:avLst/>
                </a:prstGeom>
                <a:noFill/>
                <a:ln w="76200">
                  <a:noFill/>
                </a:ln>
              </p:spPr>
              <p:txBody>
                <a:bodyPr wrap="none" tIns="91440" bIns="91440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en-US" sz="1000" kern="0" dirty="0">
                      <a:solidFill>
                        <a:srgbClr val="FFFFFF"/>
                      </a:solidFill>
                    </a:rPr>
                    <a:t>AMAZON VPC</a:t>
                  </a:r>
                </a:p>
              </p:txBody>
            </p:sp>
          </p:grpSp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09A3CC12-2DC8-4CEA-98B1-C320BD8EE865}"/>
                  </a:ext>
                </a:extLst>
              </p:cNvPr>
              <p:cNvGrpSpPr/>
              <p:nvPr/>
            </p:nvGrpSpPr>
            <p:grpSpPr>
              <a:xfrm>
                <a:off x="3784395" y="2977164"/>
                <a:ext cx="990976" cy="903676"/>
                <a:chOff x="6524509" y="2490364"/>
                <a:chExt cx="990976" cy="903676"/>
              </a:xfrm>
            </p:grpSpPr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7523C090-1D85-4475-99D9-A48930AD78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705271" y="2490364"/>
                  <a:ext cx="514921" cy="484633"/>
                </a:xfrm>
                <a:prstGeom prst="rect">
                  <a:avLst/>
                </a:prstGeom>
              </p:spPr>
            </p:pic>
            <p:sp>
              <p:nvSpPr>
                <p:cNvPr id="63" name="Rectangle 62">
                  <a:extLst>
                    <a:ext uri="{FF2B5EF4-FFF2-40B4-BE49-F238E27FC236}">
                      <a16:creationId xmlns:a16="http://schemas.microsoft.com/office/drawing/2014/main" id="{F106DCF3-3210-4B3B-A4EE-844AD93A6E75}"/>
                    </a:ext>
                  </a:extLst>
                </p:cNvPr>
                <p:cNvSpPr/>
                <p:nvPr/>
              </p:nvSpPr>
              <p:spPr>
                <a:xfrm>
                  <a:off x="6524509" y="3055486"/>
                  <a:ext cx="990976" cy="338554"/>
                </a:xfrm>
                <a:prstGeom prst="rect">
                  <a:avLst/>
                </a:prstGeom>
                <a:noFill/>
                <a:ln w="76200">
                  <a:noFill/>
                </a:ln>
              </p:spPr>
              <p:txBody>
                <a:bodyPr wrap="none" tIns="91440" bIns="91440">
                  <a:spAutoFit/>
                </a:bodyPr>
                <a:lstStyle/>
                <a:p>
                  <a:pPr algn="ctr">
                    <a:defRPr/>
                  </a:pPr>
                  <a:r>
                    <a:rPr lang="en-US" altLang="en-US" sz="1000" kern="0" dirty="0">
                      <a:solidFill>
                        <a:srgbClr val="FFFFFF"/>
                      </a:solidFill>
                    </a:rPr>
                    <a:t>AMAZON VPC</a:t>
                  </a:r>
                </a:p>
              </p:txBody>
            </p:sp>
          </p:grpSp>
        </p:grp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DB7D8EC-6336-48BE-A1B0-7240F1AEB51D}"/>
                </a:ext>
              </a:extLst>
            </p:cNvPr>
            <p:cNvSpPr/>
            <p:nvPr/>
          </p:nvSpPr>
          <p:spPr>
            <a:xfrm>
              <a:off x="2428033" y="2621280"/>
              <a:ext cx="2628825" cy="1501141"/>
            </a:xfrm>
            <a:prstGeom prst="rect">
              <a:avLst/>
            </a:prstGeom>
            <a:noFill/>
            <a:ln w="19050" cap="flat">
              <a:solidFill>
                <a:srgbClr val="FFFFFF"/>
              </a:solidFill>
              <a:prstDash val="solid"/>
              <a:round/>
            </a:ln>
          </p:spPr>
          <p:txBody>
            <a:bodyPr rtlCol="0" anchor="t" anchorCtr="0"/>
            <a:lstStyle/>
            <a:p>
              <a:r>
                <a:rPr lang="en-US" sz="1400" dirty="0"/>
                <a:t>M* Team AWS account</a:t>
              </a:r>
            </a:p>
          </p:txBody>
        </p:sp>
      </p:grp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FA13D8B1-8601-4B5A-89F7-D6C7298D332D}"/>
              </a:ext>
            </a:extLst>
          </p:cNvPr>
          <p:cNvCxnSpPr>
            <a:cxnSpLocks/>
          </p:cNvCxnSpPr>
          <p:nvPr/>
        </p:nvCxnSpPr>
        <p:spPr>
          <a:xfrm>
            <a:off x="4678680" y="3428999"/>
            <a:ext cx="731520" cy="0"/>
          </a:xfrm>
          <a:prstGeom prst="straightConnector1">
            <a:avLst/>
          </a:prstGeom>
          <a:noFill/>
          <a:ln w="19050" cap="rnd" cmpd="sng" algn="ctr">
            <a:solidFill>
              <a:schemeClr val="accent2"/>
            </a:solidFill>
            <a:prstDash val="solid"/>
            <a:headEnd type="none"/>
            <a:tailEnd type="arrow" w="med" len="sm"/>
          </a:ln>
          <a:effectLst/>
        </p:spPr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7E766959-D3B5-4100-8EF9-C1B7C4FE54DF}"/>
              </a:ext>
            </a:extLst>
          </p:cNvPr>
          <p:cNvCxnSpPr>
            <a:cxnSpLocks/>
          </p:cNvCxnSpPr>
          <p:nvPr/>
        </p:nvCxnSpPr>
        <p:spPr>
          <a:xfrm>
            <a:off x="6721356" y="3428999"/>
            <a:ext cx="616704" cy="0"/>
          </a:xfrm>
          <a:prstGeom prst="straightConnector1">
            <a:avLst/>
          </a:prstGeom>
          <a:noFill/>
          <a:ln w="19050" cap="rnd" cmpd="sng" algn="ctr">
            <a:solidFill>
              <a:schemeClr val="accent2"/>
            </a:solidFill>
            <a:prstDash val="solid"/>
            <a:headEnd type="none"/>
            <a:tailEnd type="arrow" w="med" len="sm"/>
          </a:ln>
          <a:effectLst/>
        </p:spPr>
      </p:cxnSp>
    </p:spTree>
    <p:extLst>
      <p:ext uri="{BB962C8B-B14F-4D97-AF65-F5344CB8AC3E}">
        <p14:creationId xmlns:p14="http://schemas.microsoft.com/office/powerpoint/2010/main" val="307704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12ACFEE6-09BD-D744-BEDB-F346354E5377}"/>
              </a:ext>
            </a:extLst>
          </p:cNvPr>
          <p:cNvSpPr/>
          <p:nvPr/>
        </p:nvSpPr>
        <p:spPr>
          <a:xfrm>
            <a:off x="5378367" y="2631049"/>
            <a:ext cx="3657600" cy="3657600"/>
          </a:xfrm>
          <a:prstGeom prst="ellipse">
            <a:avLst/>
          </a:prstGeom>
          <a:solidFill>
            <a:srgbClr val="0A020D">
              <a:alpha val="80000"/>
            </a:srgbClr>
          </a:solidFill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182880" rtlCol="0" anchor="b" anchorCtr="0"/>
          <a:lstStyle/>
          <a:p>
            <a:pPr algn="ctr"/>
            <a:r>
              <a:rPr lang="en-US" sz="1600" dirty="0"/>
              <a:t>100,000 GB data transfers per day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C3A80A0-31BC-B84F-8798-8A9708691EC8}"/>
              </a:ext>
            </a:extLst>
          </p:cNvPr>
          <p:cNvSpPr/>
          <p:nvPr/>
        </p:nvSpPr>
        <p:spPr>
          <a:xfrm>
            <a:off x="6545357" y="429140"/>
            <a:ext cx="3108960" cy="3108960"/>
          </a:xfrm>
          <a:prstGeom prst="ellipse">
            <a:avLst/>
          </a:prstGeom>
          <a:solidFill>
            <a:srgbClr val="0A020D">
              <a:alpha val="80000"/>
            </a:srgbClr>
          </a:solidFill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/>
              <a:t>10 region with </a:t>
            </a:r>
            <a:br>
              <a:rPr lang="en-US" sz="1600" dirty="0"/>
            </a:br>
            <a:r>
              <a:rPr lang="en-US" sz="1600" dirty="0"/>
              <a:t>3 availability </a:t>
            </a:r>
            <a:br>
              <a:rPr lang="en-US" sz="1600" dirty="0"/>
            </a:br>
            <a:r>
              <a:rPr lang="en-US" sz="1600" dirty="0"/>
              <a:t>zones each</a:t>
            </a:r>
          </a:p>
          <a:p>
            <a:pPr algn="ctr"/>
            <a:endParaRPr lang="en-US" sz="1600" dirty="0"/>
          </a:p>
          <a:p>
            <a:pPr algn="ctr"/>
            <a:endParaRPr lang="en-US" sz="1600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DDA76487-8E8F-9D4D-8766-9F6E8FA81302}"/>
              </a:ext>
            </a:extLst>
          </p:cNvPr>
          <p:cNvSpPr/>
          <p:nvPr/>
        </p:nvSpPr>
        <p:spPr>
          <a:xfrm>
            <a:off x="2647016" y="1386748"/>
            <a:ext cx="2834640" cy="2834640"/>
          </a:xfrm>
          <a:prstGeom prst="ellipse">
            <a:avLst/>
          </a:prstGeom>
          <a:solidFill>
            <a:srgbClr val="0A020D">
              <a:alpha val="80000"/>
            </a:srgbClr>
          </a:solidFill>
          <a:ln w="254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/>
              <a:t>1,026 Virtual Interfaces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667C043-313A-874B-8204-4DD4D7DAED83}"/>
              </a:ext>
            </a:extLst>
          </p:cNvPr>
          <p:cNvSpPr/>
          <p:nvPr/>
        </p:nvSpPr>
        <p:spPr>
          <a:xfrm>
            <a:off x="7664021" y="2371803"/>
            <a:ext cx="2011680" cy="2011680"/>
          </a:xfrm>
          <a:prstGeom prst="ellipse">
            <a:avLst/>
          </a:prstGeom>
          <a:solidFill>
            <a:srgbClr val="0A020D">
              <a:alpha val="80000"/>
            </a:srgb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/>
              <a:t>233 team accounts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4276EEE-967D-4B9E-AFBE-59A5931DEC97}"/>
              </a:ext>
            </a:extLst>
          </p:cNvPr>
          <p:cNvSpPr/>
          <p:nvPr/>
        </p:nvSpPr>
        <p:spPr>
          <a:xfrm>
            <a:off x="3458127" y="3486665"/>
            <a:ext cx="2560320" cy="2560320"/>
          </a:xfrm>
          <a:prstGeom prst="ellipse">
            <a:avLst/>
          </a:prstGeom>
          <a:solidFill>
            <a:srgbClr val="0A020D">
              <a:alpha val="80000"/>
            </a:srgbClr>
          </a:solidFill>
          <a:ln w="254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/>
              <a:t>467 VPCs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D1962494-BDAF-44BC-8383-ED28BBDA2DC0}"/>
              </a:ext>
            </a:extLst>
          </p:cNvPr>
          <p:cNvSpPr/>
          <p:nvPr/>
        </p:nvSpPr>
        <p:spPr>
          <a:xfrm>
            <a:off x="4982476" y="1879981"/>
            <a:ext cx="2926080" cy="2834640"/>
          </a:xfrm>
          <a:prstGeom prst="ellipse">
            <a:avLst/>
          </a:prstGeom>
          <a:solidFill>
            <a:srgbClr val="0A020D">
              <a:alpha val="80000"/>
            </a:srgbClr>
          </a:solidFill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/>
              <a:t>2,500 EC2 </a:t>
            </a:r>
            <a:br>
              <a:rPr lang="en-US" sz="1600" dirty="0"/>
            </a:br>
            <a:r>
              <a:rPr lang="en-US" sz="1600" dirty="0"/>
              <a:t>instances running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8613E69-49E6-4211-8772-2316CD8C3CE4}"/>
              </a:ext>
            </a:extLst>
          </p:cNvPr>
          <p:cNvSpPr/>
          <p:nvPr/>
        </p:nvSpPr>
        <p:spPr>
          <a:xfrm>
            <a:off x="4887123" y="624581"/>
            <a:ext cx="1920240" cy="1920240"/>
          </a:xfrm>
          <a:prstGeom prst="ellipse">
            <a:avLst/>
          </a:prstGeom>
          <a:solidFill>
            <a:srgbClr val="0A020D">
              <a:alpha val="80000"/>
            </a:srgb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1600" dirty="0"/>
              <a:t>28 physical connections across 8 regions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4011CDC-44B3-4EDA-9779-F4DF6F40AFD9}"/>
              </a:ext>
            </a:extLst>
          </p:cNvPr>
          <p:cNvSpPr/>
          <p:nvPr/>
        </p:nvSpPr>
        <p:spPr>
          <a:xfrm>
            <a:off x="466846" y="5896744"/>
            <a:ext cx="1947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>
              <a:defRPr/>
            </a:pPr>
            <a:r>
              <a:rPr lang="en-US" dirty="0">
                <a:solidFill>
                  <a:prstClr val="white"/>
                </a:solidFill>
                <a:latin typeface="Amazon Ember"/>
              </a:rPr>
              <a:t>@margaretvaltie</a:t>
            </a:r>
          </a:p>
        </p:txBody>
      </p:sp>
    </p:spTree>
    <p:extLst>
      <p:ext uri="{BB962C8B-B14F-4D97-AF65-F5344CB8AC3E}">
        <p14:creationId xmlns:p14="http://schemas.microsoft.com/office/powerpoint/2010/main" val="44395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194AF6A-0C69-D54D-BE39-37AD1E2311FF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6299344" y="1290824"/>
            <a:chExt cx="5437488" cy="360021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9A3DEC6B-2411-4341-87C8-33989196F1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77000"/>
            </a:blip>
            <a:stretch>
              <a:fillRect/>
            </a:stretch>
          </p:blipFill>
          <p:spPr>
            <a:xfrm>
              <a:off x="6299344" y="1290824"/>
              <a:ext cx="5437488" cy="360021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282739AB-B412-694D-B160-77DCED3525EF}"/>
                </a:ext>
              </a:extLst>
            </p:cNvPr>
            <p:cNvSpPr txBox="1"/>
            <p:nvPr/>
          </p:nvSpPr>
          <p:spPr>
            <a:xfrm>
              <a:off x="9571571" y="4618347"/>
              <a:ext cx="764393" cy="11310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800" dirty="0">
                  <a:solidFill>
                    <a:schemeClr val="bg1"/>
                  </a:solidFill>
                </a:rPr>
                <a:t>Image Credit: </a:t>
              </a:r>
              <a:r>
                <a:rPr lang="en-US" sz="800" dirty="0">
                  <a:solidFill>
                    <a:schemeClr val="bg1"/>
                  </a:solidFill>
                  <a:hlinkClick r:id="rId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Chicago Sun Times</a:t>
              </a:r>
              <a:endParaRPr lang="en-US" sz="8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9FF0E833-0945-4541-AC28-54520C6234A6}"/>
              </a:ext>
            </a:extLst>
          </p:cNvPr>
          <p:cNvSpPr/>
          <p:nvPr/>
        </p:nvSpPr>
        <p:spPr>
          <a:xfrm flipH="1">
            <a:off x="0" y="5"/>
            <a:ext cx="12192000" cy="6857999"/>
          </a:xfrm>
          <a:prstGeom prst="rect">
            <a:avLst/>
          </a:prstGeom>
          <a:gradFill>
            <a:gsLst>
              <a:gs pos="28000">
                <a:srgbClr val="000000">
                  <a:alpha val="28000"/>
                </a:srgbClr>
              </a:gs>
              <a:gs pos="45000">
                <a:srgbClr val="000000">
                  <a:alpha val="60000"/>
                </a:srgbClr>
              </a:gs>
              <a:gs pos="63000">
                <a:schemeClr val="bg1">
                  <a:alpha val="8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6666A-1366-4EAD-99A3-A9AAD78F8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849" y="2260991"/>
            <a:ext cx="4082007" cy="2336024"/>
          </a:xfrm>
        </p:spPr>
        <p:txBody>
          <a:bodyPr>
            <a:spAutoFit/>
          </a:bodyPr>
          <a:lstStyle/>
          <a:p>
            <a:r>
              <a:rPr lang="en-US" sz="5400" dirty="0"/>
              <a:t>Network challenges </a:t>
            </a:r>
            <a:br>
              <a:rPr lang="en-US" sz="5400" dirty="0"/>
            </a:br>
            <a:r>
              <a:rPr lang="en-US" sz="5400" dirty="0"/>
              <a:t>at scale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346814-C4CD-4542-ABB9-EAF28ADF332E}"/>
              </a:ext>
            </a:extLst>
          </p:cNvPr>
          <p:cNvSpPr/>
          <p:nvPr/>
        </p:nvSpPr>
        <p:spPr>
          <a:xfrm>
            <a:off x="466846" y="5896744"/>
            <a:ext cx="1947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>
              <a:defRPr/>
            </a:pPr>
            <a:r>
              <a:rPr lang="en-US" dirty="0">
                <a:solidFill>
                  <a:prstClr val="white"/>
                </a:solidFill>
                <a:latin typeface="Amazon Ember"/>
              </a:rPr>
              <a:t>@margaretvaltie</a:t>
            </a:r>
          </a:p>
        </p:txBody>
      </p:sp>
    </p:spTree>
    <p:extLst>
      <p:ext uri="{BB962C8B-B14F-4D97-AF65-F5344CB8AC3E}">
        <p14:creationId xmlns:p14="http://schemas.microsoft.com/office/powerpoint/2010/main" val="1647958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0469110-6DF4-4540-B9C4-D59DE7583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71481"/>
            <a:ext cx="11658600" cy="646331"/>
          </a:xfrm>
        </p:spPr>
        <p:txBody>
          <a:bodyPr wrap="square">
            <a:spAutoFit/>
          </a:bodyPr>
          <a:lstStyle/>
          <a:p>
            <a:r>
              <a:rPr lang="en-US" dirty="0"/>
              <a:t>Network evolution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8EA6B4EC-A474-457E-89FC-8F7BB5159FD5}"/>
              </a:ext>
            </a:extLst>
          </p:cNvPr>
          <p:cNvGrpSpPr/>
          <p:nvPr/>
        </p:nvGrpSpPr>
        <p:grpSpPr>
          <a:xfrm>
            <a:off x="6733472" y="4653345"/>
            <a:ext cx="1316386" cy="965229"/>
            <a:chOff x="27879586" y="10846858"/>
            <a:chExt cx="4019341" cy="2947138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5521029-B64E-4123-8B8D-C3F85C965AF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928285" y="10846858"/>
              <a:ext cx="1572217" cy="1479733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C9E56860-B5CA-4796-B43B-88689064CE31}"/>
                </a:ext>
              </a:extLst>
            </p:cNvPr>
            <p:cNvSpPr/>
            <p:nvPr/>
          </p:nvSpPr>
          <p:spPr>
            <a:xfrm>
              <a:off x="27879586" y="12572338"/>
              <a:ext cx="4019341" cy="1221658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none" tIns="91440" bIns="91440">
              <a:spAutoFit/>
            </a:bodyPr>
            <a:lstStyle/>
            <a:p>
              <a:pPr algn="ctr">
                <a:defRPr/>
              </a:pPr>
              <a:r>
                <a:rPr lang="en-US" altLang="en-US" sz="1400" kern="0" dirty="0">
                  <a:solidFill>
                    <a:srgbClr val="FFFFFF"/>
                  </a:solidFill>
                </a:rPr>
                <a:t>AMAZON VPC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CD4A9F8C-6E3D-48DB-8AA4-F5E1C6DE2715}"/>
              </a:ext>
            </a:extLst>
          </p:cNvPr>
          <p:cNvGrpSpPr/>
          <p:nvPr/>
        </p:nvGrpSpPr>
        <p:grpSpPr>
          <a:xfrm>
            <a:off x="6575078" y="1680177"/>
            <a:ext cx="1316386" cy="965231"/>
            <a:chOff x="27879580" y="10846858"/>
            <a:chExt cx="4019344" cy="2947145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807ACF8-10A9-4516-8FBF-AE6432BEF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928285" y="10846858"/>
              <a:ext cx="1572217" cy="1479733"/>
            </a:xfrm>
            <a:prstGeom prst="rect">
              <a:avLst/>
            </a:prstGeom>
          </p:spPr>
        </p:pic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87DD909-DE98-4342-83BC-91421BEB348C}"/>
                </a:ext>
              </a:extLst>
            </p:cNvPr>
            <p:cNvSpPr/>
            <p:nvPr/>
          </p:nvSpPr>
          <p:spPr>
            <a:xfrm>
              <a:off x="27879580" y="12572345"/>
              <a:ext cx="4019344" cy="1221658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none" tIns="91440" bIns="91440">
              <a:spAutoFit/>
            </a:bodyPr>
            <a:lstStyle/>
            <a:p>
              <a:pPr algn="ctr" defTabSz="1097253">
                <a:defRPr/>
              </a:pPr>
              <a:r>
                <a:rPr lang="en-US" altLang="en-US" sz="1400" kern="0" dirty="0">
                  <a:solidFill>
                    <a:srgbClr val="FFFFFF"/>
                  </a:solidFill>
                </a:rPr>
                <a:t>AMAZON VPC</a:t>
              </a:r>
            </a:p>
          </p:txBody>
        </p:sp>
      </p:grpSp>
      <p:pic>
        <p:nvPicPr>
          <p:cNvPr id="55" name="Picture 54">
            <a:extLst>
              <a:ext uri="{FF2B5EF4-FFF2-40B4-BE49-F238E27FC236}">
                <a16:creationId xmlns:a16="http://schemas.microsoft.com/office/drawing/2014/main" id="{9F809114-97DB-49A8-BEB5-7EE24B6275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1494" y="3322533"/>
            <a:ext cx="487661" cy="487663"/>
          </a:xfrm>
          <a:prstGeom prst="rect">
            <a:avLst/>
          </a:prstGeom>
        </p:spPr>
      </p:pic>
      <p:grpSp>
        <p:nvGrpSpPr>
          <p:cNvPr id="56" name="Graphic 50">
            <a:extLst>
              <a:ext uri="{FF2B5EF4-FFF2-40B4-BE49-F238E27FC236}">
                <a16:creationId xmlns:a16="http://schemas.microsoft.com/office/drawing/2014/main" id="{4875A698-8BD0-4965-B0C9-2D19720FC0A8}"/>
              </a:ext>
            </a:extLst>
          </p:cNvPr>
          <p:cNvGrpSpPr/>
          <p:nvPr/>
        </p:nvGrpSpPr>
        <p:grpSpPr>
          <a:xfrm>
            <a:off x="2149631" y="2750647"/>
            <a:ext cx="1327439" cy="1327439"/>
            <a:chOff x="282742" y="2890588"/>
            <a:chExt cx="643689" cy="643689"/>
          </a:xfrm>
        </p:grpSpPr>
        <p:sp>
          <p:nvSpPr>
            <p:cNvPr id="57" name="Freeform: Shape 642">
              <a:extLst>
                <a:ext uri="{FF2B5EF4-FFF2-40B4-BE49-F238E27FC236}">
                  <a16:creationId xmlns:a16="http://schemas.microsoft.com/office/drawing/2014/main" id="{1E2A4BB6-7CB7-4AE6-B281-5DF9F66E0C87}"/>
                </a:ext>
              </a:extLst>
            </p:cNvPr>
            <p:cNvSpPr/>
            <p:nvPr/>
          </p:nvSpPr>
          <p:spPr>
            <a:xfrm>
              <a:off x="381226" y="3046683"/>
              <a:ext cx="173796" cy="347592"/>
            </a:xfrm>
            <a:custGeom>
              <a:avLst/>
              <a:gdLst>
                <a:gd name="connsiteX0" fmla="*/ 171221 w 173796"/>
                <a:gd name="connsiteY0" fmla="*/ 343730 h 347592"/>
                <a:gd name="connsiteX1" fmla="*/ 11265 w 173796"/>
                <a:gd name="connsiteY1" fmla="*/ 343730 h 347592"/>
                <a:gd name="connsiteX2" fmla="*/ 4828 w 173796"/>
                <a:gd name="connsiteY2" fmla="*/ 337293 h 347592"/>
                <a:gd name="connsiteX3" fmla="*/ 4828 w 173796"/>
                <a:gd name="connsiteY3" fmla="*/ 11265 h 347592"/>
                <a:gd name="connsiteX4" fmla="*/ 11265 w 173796"/>
                <a:gd name="connsiteY4" fmla="*/ 4828 h 347592"/>
                <a:gd name="connsiteX5" fmla="*/ 164784 w 173796"/>
                <a:gd name="connsiteY5" fmla="*/ 4828 h 347592"/>
                <a:gd name="connsiteX6" fmla="*/ 171221 w 173796"/>
                <a:gd name="connsiteY6" fmla="*/ 11265 h 347592"/>
                <a:gd name="connsiteX7" fmla="*/ 171221 w 173796"/>
                <a:gd name="connsiteY7" fmla="*/ 343730 h 34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96" h="347592">
                  <a:moveTo>
                    <a:pt x="171221" y="343730"/>
                  </a:moveTo>
                  <a:lnTo>
                    <a:pt x="11265" y="343730"/>
                  </a:lnTo>
                  <a:cubicBezTo>
                    <a:pt x="7724" y="343730"/>
                    <a:pt x="4828" y="340833"/>
                    <a:pt x="4828" y="337293"/>
                  </a:cubicBez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164784" y="4828"/>
                  </a:lnTo>
                  <a:cubicBezTo>
                    <a:pt x="168325" y="4828"/>
                    <a:pt x="171221" y="7724"/>
                    <a:pt x="171221" y="11265"/>
                  </a:cubicBezTo>
                  <a:lnTo>
                    <a:pt x="171221" y="343730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58" name="Freeform: Shape 643">
              <a:extLst>
                <a:ext uri="{FF2B5EF4-FFF2-40B4-BE49-F238E27FC236}">
                  <a16:creationId xmlns:a16="http://schemas.microsoft.com/office/drawing/2014/main" id="{D65F7472-7A75-4378-9FE3-D4F0E055DCA4}"/>
                </a:ext>
              </a:extLst>
            </p:cNvPr>
            <p:cNvSpPr/>
            <p:nvPr/>
          </p:nvSpPr>
          <p:spPr>
            <a:xfrm>
              <a:off x="547620" y="3142270"/>
              <a:ext cx="164141" cy="251039"/>
            </a:xfrm>
            <a:custGeom>
              <a:avLst/>
              <a:gdLst>
                <a:gd name="connsiteX0" fmla="*/ 153842 w 164140"/>
                <a:gd name="connsiteY0" fmla="*/ 248142 h 251038"/>
                <a:gd name="connsiteX1" fmla="*/ 4828 w 164140"/>
                <a:gd name="connsiteY1" fmla="*/ 248142 h 251038"/>
                <a:gd name="connsiteX2" fmla="*/ 4828 w 164140"/>
                <a:gd name="connsiteY2" fmla="*/ 4828 h 251038"/>
                <a:gd name="connsiteX3" fmla="*/ 153842 w 164140"/>
                <a:gd name="connsiteY3" fmla="*/ 4828 h 251038"/>
                <a:gd name="connsiteX4" fmla="*/ 160279 w 164140"/>
                <a:gd name="connsiteY4" fmla="*/ 11265 h 251038"/>
                <a:gd name="connsiteX5" fmla="*/ 160279 w 164140"/>
                <a:gd name="connsiteY5" fmla="*/ 241705 h 251038"/>
                <a:gd name="connsiteX6" fmla="*/ 153842 w 164140"/>
                <a:gd name="connsiteY6" fmla="*/ 248142 h 251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140" h="251038">
                  <a:moveTo>
                    <a:pt x="153842" y="248142"/>
                  </a:moveTo>
                  <a:lnTo>
                    <a:pt x="4828" y="248142"/>
                  </a:lnTo>
                  <a:lnTo>
                    <a:pt x="4828" y="4828"/>
                  </a:lnTo>
                  <a:lnTo>
                    <a:pt x="153842" y="4828"/>
                  </a:lnTo>
                  <a:cubicBezTo>
                    <a:pt x="157382" y="4828"/>
                    <a:pt x="160279" y="7724"/>
                    <a:pt x="160279" y="11265"/>
                  </a:cubicBezTo>
                  <a:lnTo>
                    <a:pt x="160279" y="241705"/>
                  </a:lnTo>
                  <a:cubicBezTo>
                    <a:pt x="160279" y="245246"/>
                    <a:pt x="157382" y="248142"/>
                    <a:pt x="153842" y="248142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59" name="Freeform: Shape 644">
              <a:extLst>
                <a:ext uri="{FF2B5EF4-FFF2-40B4-BE49-F238E27FC236}">
                  <a16:creationId xmlns:a16="http://schemas.microsoft.com/office/drawing/2014/main" id="{4ACA9301-9C02-4843-BC0F-F857E239DE4C}"/>
                </a:ext>
              </a:extLst>
            </p:cNvPr>
            <p:cNvSpPr/>
            <p:nvPr/>
          </p:nvSpPr>
          <p:spPr>
            <a:xfrm>
              <a:off x="430469" y="3284848"/>
              <a:ext cx="77243" cy="109427"/>
            </a:xfrm>
            <a:custGeom>
              <a:avLst/>
              <a:gdLst>
                <a:gd name="connsiteX0" fmla="*/ 72415 w 77242"/>
                <a:gd name="connsiteY0" fmla="*/ 105565 h 109427"/>
                <a:gd name="connsiteX1" fmla="*/ 4828 w 77242"/>
                <a:gd name="connsiteY1" fmla="*/ 105565 h 109427"/>
                <a:gd name="connsiteX2" fmla="*/ 4828 w 77242"/>
                <a:gd name="connsiteY2" fmla="*/ 11265 h 109427"/>
                <a:gd name="connsiteX3" fmla="*/ 11265 w 77242"/>
                <a:gd name="connsiteY3" fmla="*/ 4828 h 109427"/>
                <a:gd name="connsiteX4" fmla="*/ 65978 w 77242"/>
                <a:gd name="connsiteY4" fmla="*/ 4828 h 109427"/>
                <a:gd name="connsiteX5" fmla="*/ 72415 w 77242"/>
                <a:gd name="connsiteY5" fmla="*/ 11265 h 109427"/>
                <a:gd name="connsiteX6" fmla="*/ 72415 w 77242"/>
                <a:gd name="connsiteY6" fmla="*/ 105565 h 109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42" h="109427">
                  <a:moveTo>
                    <a:pt x="72415" y="105565"/>
                  </a:moveTo>
                  <a:lnTo>
                    <a:pt x="4828" y="105565"/>
                  </a:ln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65978" y="4828"/>
                  </a:lnTo>
                  <a:cubicBezTo>
                    <a:pt x="69518" y="4828"/>
                    <a:pt x="72415" y="7724"/>
                    <a:pt x="72415" y="11265"/>
                  </a:cubicBezTo>
                  <a:lnTo>
                    <a:pt x="72415" y="105565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60" name="Freeform: Shape 645">
              <a:extLst>
                <a:ext uri="{FF2B5EF4-FFF2-40B4-BE49-F238E27FC236}">
                  <a16:creationId xmlns:a16="http://schemas.microsoft.com/office/drawing/2014/main" id="{01361747-4348-4509-91FC-CB74F231C75F}"/>
                </a:ext>
              </a:extLst>
            </p:cNvPr>
            <p:cNvSpPr/>
            <p:nvPr/>
          </p:nvSpPr>
          <p:spPr>
            <a:xfrm>
              <a:off x="591713" y="3284848"/>
              <a:ext cx="77243" cy="109427"/>
            </a:xfrm>
            <a:custGeom>
              <a:avLst/>
              <a:gdLst>
                <a:gd name="connsiteX0" fmla="*/ 72415 w 77242"/>
                <a:gd name="connsiteY0" fmla="*/ 105565 h 109427"/>
                <a:gd name="connsiteX1" fmla="*/ 4828 w 77242"/>
                <a:gd name="connsiteY1" fmla="*/ 105565 h 109427"/>
                <a:gd name="connsiteX2" fmla="*/ 4828 w 77242"/>
                <a:gd name="connsiteY2" fmla="*/ 11265 h 109427"/>
                <a:gd name="connsiteX3" fmla="*/ 11265 w 77242"/>
                <a:gd name="connsiteY3" fmla="*/ 4828 h 109427"/>
                <a:gd name="connsiteX4" fmla="*/ 65978 w 77242"/>
                <a:gd name="connsiteY4" fmla="*/ 4828 h 109427"/>
                <a:gd name="connsiteX5" fmla="*/ 72415 w 77242"/>
                <a:gd name="connsiteY5" fmla="*/ 11265 h 109427"/>
                <a:gd name="connsiteX6" fmla="*/ 72415 w 77242"/>
                <a:gd name="connsiteY6" fmla="*/ 105565 h 109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242" h="109427">
                  <a:moveTo>
                    <a:pt x="72415" y="105565"/>
                  </a:moveTo>
                  <a:lnTo>
                    <a:pt x="4828" y="105565"/>
                  </a:ln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65978" y="4828"/>
                  </a:lnTo>
                  <a:cubicBezTo>
                    <a:pt x="69518" y="4828"/>
                    <a:pt x="72415" y="7724"/>
                    <a:pt x="72415" y="11265"/>
                  </a:cubicBezTo>
                  <a:lnTo>
                    <a:pt x="72415" y="105565"/>
                  </a:ln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61" name="Freeform: Shape 646">
              <a:extLst>
                <a:ext uri="{FF2B5EF4-FFF2-40B4-BE49-F238E27FC236}">
                  <a16:creationId xmlns:a16="http://schemas.microsoft.com/office/drawing/2014/main" id="{3EF1C2EE-142C-44A3-86A9-A0FC4041C793}"/>
                </a:ext>
              </a:extLst>
            </p:cNvPr>
            <p:cNvSpPr/>
            <p:nvPr/>
          </p:nvSpPr>
          <p:spPr>
            <a:xfrm>
              <a:off x="415664" y="3080798"/>
              <a:ext cx="41840" cy="41840"/>
            </a:xfrm>
            <a:custGeom>
              <a:avLst/>
              <a:gdLst>
                <a:gd name="connsiteX0" fmla="*/ 33150 w 41839"/>
                <a:gd name="connsiteY0" fmla="*/ 39587 h 41839"/>
                <a:gd name="connsiteX1" fmla="*/ 11265 w 41839"/>
                <a:gd name="connsiteY1" fmla="*/ 39587 h 41839"/>
                <a:gd name="connsiteX2" fmla="*/ 4828 w 41839"/>
                <a:gd name="connsiteY2" fmla="*/ 33150 h 41839"/>
                <a:gd name="connsiteX3" fmla="*/ 4828 w 41839"/>
                <a:gd name="connsiteY3" fmla="*/ 11265 h 41839"/>
                <a:gd name="connsiteX4" fmla="*/ 11265 w 41839"/>
                <a:gd name="connsiteY4" fmla="*/ 4828 h 41839"/>
                <a:gd name="connsiteX5" fmla="*/ 33150 w 41839"/>
                <a:gd name="connsiteY5" fmla="*/ 4828 h 41839"/>
                <a:gd name="connsiteX6" fmla="*/ 39587 w 41839"/>
                <a:gd name="connsiteY6" fmla="*/ 11265 h 41839"/>
                <a:gd name="connsiteX7" fmla="*/ 39587 w 41839"/>
                <a:gd name="connsiteY7" fmla="*/ 33150 h 41839"/>
                <a:gd name="connsiteX8" fmla="*/ 33150 w 41839"/>
                <a:gd name="connsiteY8" fmla="*/ 39587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39" h="41839">
                  <a:moveTo>
                    <a:pt x="33150" y="39587"/>
                  </a:moveTo>
                  <a:lnTo>
                    <a:pt x="11265" y="39587"/>
                  </a:lnTo>
                  <a:cubicBezTo>
                    <a:pt x="7724" y="39587"/>
                    <a:pt x="4828" y="36690"/>
                    <a:pt x="4828" y="33150"/>
                  </a:cubicBez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33150" y="4828"/>
                  </a:lnTo>
                  <a:cubicBezTo>
                    <a:pt x="36690" y="4828"/>
                    <a:pt x="39587" y="7724"/>
                    <a:pt x="39587" y="11265"/>
                  </a:cubicBezTo>
                  <a:lnTo>
                    <a:pt x="39587" y="33150"/>
                  </a:lnTo>
                  <a:cubicBezTo>
                    <a:pt x="39587" y="36690"/>
                    <a:pt x="36690" y="39587"/>
                    <a:pt x="33150" y="3958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62" name="Freeform: Shape 647">
              <a:extLst>
                <a:ext uri="{FF2B5EF4-FFF2-40B4-BE49-F238E27FC236}">
                  <a16:creationId xmlns:a16="http://schemas.microsoft.com/office/drawing/2014/main" id="{C8E62030-EE1C-4B0B-B5CE-41B5A89A1406}"/>
                </a:ext>
              </a:extLst>
            </p:cNvPr>
            <p:cNvSpPr/>
            <p:nvPr/>
          </p:nvSpPr>
          <p:spPr>
            <a:xfrm>
              <a:off x="477458" y="3080798"/>
              <a:ext cx="41840" cy="41840"/>
            </a:xfrm>
            <a:custGeom>
              <a:avLst/>
              <a:gdLst>
                <a:gd name="connsiteX0" fmla="*/ 33150 w 41839"/>
                <a:gd name="connsiteY0" fmla="*/ 39587 h 41839"/>
                <a:gd name="connsiteX1" fmla="*/ 11265 w 41839"/>
                <a:gd name="connsiteY1" fmla="*/ 39587 h 41839"/>
                <a:gd name="connsiteX2" fmla="*/ 4828 w 41839"/>
                <a:gd name="connsiteY2" fmla="*/ 33150 h 41839"/>
                <a:gd name="connsiteX3" fmla="*/ 4828 w 41839"/>
                <a:gd name="connsiteY3" fmla="*/ 11265 h 41839"/>
                <a:gd name="connsiteX4" fmla="*/ 11265 w 41839"/>
                <a:gd name="connsiteY4" fmla="*/ 4828 h 41839"/>
                <a:gd name="connsiteX5" fmla="*/ 33150 w 41839"/>
                <a:gd name="connsiteY5" fmla="*/ 4828 h 41839"/>
                <a:gd name="connsiteX6" fmla="*/ 39587 w 41839"/>
                <a:gd name="connsiteY6" fmla="*/ 11265 h 41839"/>
                <a:gd name="connsiteX7" fmla="*/ 39587 w 41839"/>
                <a:gd name="connsiteY7" fmla="*/ 33150 h 41839"/>
                <a:gd name="connsiteX8" fmla="*/ 33150 w 41839"/>
                <a:gd name="connsiteY8" fmla="*/ 39587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39" h="41839">
                  <a:moveTo>
                    <a:pt x="33150" y="39587"/>
                  </a:moveTo>
                  <a:lnTo>
                    <a:pt x="11265" y="39587"/>
                  </a:lnTo>
                  <a:cubicBezTo>
                    <a:pt x="7724" y="39587"/>
                    <a:pt x="4828" y="36690"/>
                    <a:pt x="4828" y="33150"/>
                  </a:cubicBez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33150" y="4828"/>
                  </a:lnTo>
                  <a:cubicBezTo>
                    <a:pt x="36690" y="4828"/>
                    <a:pt x="39587" y="7724"/>
                    <a:pt x="39587" y="11265"/>
                  </a:cubicBezTo>
                  <a:lnTo>
                    <a:pt x="39587" y="33150"/>
                  </a:lnTo>
                  <a:cubicBezTo>
                    <a:pt x="39587" y="36690"/>
                    <a:pt x="36690" y="39587"/>
                    <a:pt x="33150" y="3958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63" name="Freeform: Shape 648">
              <a:extLst>
                <a:ext uri="{FF2B5EF4-FFF2-40B4-BE49-F238E27FC236}">
                  <a16:creationId xmlns:a16="http://schemas.microsoft.com/office/drawing/2014/main" id="{FF2F53F6-2CB2-4529-9367-EE5A2A4E38F8}"/>
                </a:ext>
              </a:extLst>
            </p:cNvPr>
            <p:cNvSpPr/>
            <p:nvPr/>
          </p:nvSpPr>
          <p:spPr>
            <a:xfrm>
              <a:off x="415664" y="3137765"/>
              <a:ext cx="41840" cy="41840"/>
            </a:xfrm>
            <a:custGeom>
              <a:avLst/>
              <a:gdLst>
                <a:gd name="connsiteX0" fmla="*/ 33150 w 41839"/>
                <a:gd name="connsiteY0" fmla="*/ 39587 h 41839"/>
                <a:gd name="connsiteX1" fmla="*/ 11265 w 41839"/>
                <a:gd name="connsiteY1" fmla="*/ 39587 h 41839"/>
                <a:gd name="connsiteX2" fmla="*/ 4828 w 41839"/>
                <a:gd name="connsiteY2" fmla="*/ 33150 h 41839"/>
                <a:gd name="connsiteX3" fmla="*/ 4828 w 41839"/>
                <a:gd name="connsiteY3" fmla="*/ 11265 h 41839"/>
                <a:gd name="connsiteX4" fmla="*/ 11265 w 41839"/>
                <a:gd name="connsiteY4" fmla="*/ 4828 h 41839"/>
                <a:gd name="connsiteX5" fmla="*/ 33150 w 41839"/>
                <a:gd name="connsiteY5" fmla="*/ 4828 h 41839"/>
                <a:gd name="connsiteX6" fmla="*/ 39587 w 41839"/>
                <a:gd name="connsiteY6" fmla="*/ 11265 h 41839"/>
                <a:gd name="connsiteX7" fmla="*/ 39587 w 41839"/>
                <a:gd name="connsiteY7" fmla="*/ 33150 h 41839"/>
                <a:gd name="connsiteX8" fmla="*/ 33150 w 41839"/>
                <a:gd name="connsiteY8" fmla="*/ 39587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39" h="41839">
                  <a:moveTo>
                    <a:pt x="33150" y="39587"/>
                  </a:moveTo>
                  <a:lnTo>
                    <a:pt x="11265" y="39587"/>
                  </a:lnTo>
                  <a:cubicBezTo>
                    <a:pt x="7724" y="39587"/>
                    <a:pt x="4828" y="36690"/>
                    <a:pt x="4828" y="33150"/>
                  </a:cubicBez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33150" y="4828"/>
                  </a:lnTo>
                  <a:cubicBezTo>
                    <a:pt x="36690" y="4828"/>
                    <a:pt x="39587" y="7724"/>
                    <a:pt x="39587" y="11265"/>
                  </a:cubicBezTo>
                  <a:lnTo>
                    <a:pt x="39587" y="33150"/>
                  </a:lnTo>
                  <a:cubicBezTo>
                    <a:pt x="39587" y="36690"/>
                    <a:pt x="36690" y="39587"/>
                    <a:pt x="33150" y="3958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64" name="Freeform: Shape 649">
              <a:extLst>
                <a:ext uri="{FF2B5EF4-FFF2-40B4-BE49-F238E27FC236}">
                  <a16:creationId xmlns:a16="http://schemas.microsoft.com/office/drawing/2014/main" id="{D62FED41-78FE-435E-B294-DA03C8915893}"/>
                </a:ext>
              </a:extLst>
            </p:cNvPr>
            <p:cNvSpPr/>
            <p:nvPr/>
          </p:nvSpPr>
          <p:spPr>
            <a:xfrm>
              <a:off x="477458" y="3137765"/>
              <a:ext cx="41840" cy="41840"/>
            </a:xfrm>
            <a:custGeom>
              <a:avLst/>
              <a:gdLst>
                <a:gd name="connsiteX0" fmla="*/ 33150 w 41839"/>
                <a:gd name="connsiteY0" fmla="*/ 39587 h 41839"/>
                <a:gd name="connsiteX1" fmla="*/ 11265 w 41839"/>
                <a:gd name="connsiteY1" fmla="*/ 39587 h 41839"/>
                <a:gd name="connsiteX2" fmla="*/ 4828 w 41839"/>
                <a:gd name="connsiteY2" fmla="*/ 33150 h 41839"/>
                <a:gd name="connsiteX3" fmla="*/ 4828 w 41839"/>
                <a:gd name="connsiteY3" fmla="*/ 11265 h 41839"/>
                <a:gd name="connsiteX4" fmla="*/ 11265 w 41839"/>
                <a:gd name="connsiteY4" fmla="*/ 4828 h 41839"/>
                <a:gd name="connsiteX5" fmla="*/ 33150 w 41839"/>
                <a:gd name="connsiteY5" fmla="*/ 4828 h 41839"/>
                <a:gd name="connsiteX6" fmla="*/ 39587 w 41839"/>
                <a:gd name="connsiteY6" fmla="*/ 11265 h 41839"/>
                <a:gd name="connsiteX7" fmla="*/ 39587 w 41839"/>
                <a:gd name="connsiteY7" fmla="*/ 33150 h 41839"/>
                <a:gd name="connsiteX8" fmla="*/ 33150 w 41839"/>
                <a:gd name="connsiteY8" fmla="*/ 39587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39" h="41839">
                  <a:moveTo>
                    <a:pt x="33150" y="39587"/>
                  </a:moveTo>
                  <a:lnTo>
                    <a:pt x="11265" y="39587"/>
                  </a:lnTo>
                  <a:cubicBezTo>
                    <a:pt x="7724" y="39587"/>
                    <a:pt x="4828" y="36690"/>
                    <a:pt x="4828" y="33150"/>
                  </a:cubicBez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33150" y="4828"/>
                  </a:lnTo>
                  <a:cubicBezTo>
                    <a:pt x="36690" y="4828"/>
                    <a:pt x="39587" y="7724"/>
                    <a:pt x="39587" y="11265"/>
                  </a:cubicBezTo>
                  <a:lnTo>
                    <a:pt x="39587" y="33150"/>
                  </a:lnTo>
                  <a:cubicBezTo>
                    <a:pt x="39587" y="36690"/>
                    <a:pt x="36690" y="39587"/>
                    <a:pt x="33150" y="3958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65" name="Freeform: Shape 650">
              <a:extLst>
                <a:ext uri="{FF2B5EF4-FFF2-40B4-BE49-F238E27FC236}">
                  <a16:creationId xmlns:a16="http://schemas.microsoft.com/office/drawing/2014/main" id="{134CD441-67E2-4338-BF65-FABF848C6D07}"/>
                </a:ext>
              </a:extLst>
            </p:cNvPr>
            <p:cNvSpPr/>
            <p:nvPr/>
          </p:nvSpPr>
          <p:spPr>
            <a:xfrm>
              <a:off x="415664" y="3192478"/>
              <a:ext cx="41840" cy="41840"/>
            </a:xfrm>
            <a:custGeom>
              <a:avLst/>
              <a:gdLst>
                <a:gd name="connsiteX0" fmla="*/ 33150 w 41839"/>
                <a:gd name="connsiteY0" fmla="*/ 39587 h 41839"/>
                <a:gd name="connsiteX1" fmla="*/ 11265 w 41839"/>
                <a:gd name="connsiteY1" fmla="*/ 39587 h 41839"/>
                <a:gd name="connsiteX2" fmla="*/ 4828 w 41839"/>
                <a:gd name="connsiteY2" fmla="*/ 33150 h 41839"/>
                <a:gd name="connsiteX3" fmla="*/ 4828 w 41839"/>
                <a:gd name="connsiteY3" fmla="*/ 11265 h 41839"/>
                <a:gd name="connsiteX4" fmla="*/ 11265 w 41839"/>
                <a:gd name="connsiteY4" fmla="*/ 4828 h 41839"/>
                <a:gd name="connsiteX5" fmla="*/ 33150 w 41839"/>
                <a:gd name="connsiteY5" fmla="*/ 4828 h 41839"/>
                <a:gd name="connsiteX6" fmla="*/ 39587 w 41839"/>
                <a:gd name="connsiteY6" fmla="*/ 11265 h 41839"/>
                <a:gd name="connsiteX7" fmla="*/ 39587 w 41839"/>
                <a:gd name="connsiteY7" fmla="*/ 33150 h 41839"/>
                <a:gd name="connsiteX8" fmla="*/ 33150 w 41839"/>
                <a:gd name="connsiteY8" fmla="*/ 39587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39" h="41839">
                  <a:moveTo>
                    <a:pt x="33150" y="39587"/>
                  </a:moveTo>
                  <a:lnTo>
                    <a:pt x="11265" y="39587"/>
                  </a:lnTo>
                  <a:cubicBezTo>
                    <a:pt x="7724" y="39587"/>
                    <a:pt x="4828" y="36690"/>
                    <a:pt x="4828" y="33150"/>
                  </a:cubicBez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33150" y="4828"/>
                  </a:lnTo>
                  <a:cubicBezTo>
                    <a:pt x="36690" y="4828"/>
                    <a:pt x="39587" y="7724"/>
                    <a:pt x="39587" y="11265"/>
                  </a:cubicBezTo>
                  <a:lnTo>
                    <a:pt x="39587" y="33150"/>
                  </a:lnTo>
                  <a:cubicBezTo>
                    <a:pt x="39587" y="37012"/>
                    <a:pt x="36690" y="39587"/>
                    <a:pt x="33150" y="3958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66" name="Freeform: Shape 651">
              <a:extLst>
                <a:ext uri="{FF2B5EF4-FFF2-40B4-BE49-F238E27FC236}">
                  <a16:creationId xmlns:a16="http://schemas.microsoft.com/office/drawing/2014/main" id="{FC9E18B0-F7BA-4765-BD24-366BC3CF5C73}"/>
                </a:ext>
              </a:extLst>
            </p:cNvPr>
            <p:cNvSpPr/>
            <p:nvPr/>
          </p:nvSpPr>
          <p:spPr>
            <a:xfrm>
              <a:off x="477458" y="3192478"/>
              <a:ext cx="41840" cy="41840"/>
            </a:xfrm>
            <a:custGeom>
              <a:avLst/>
              <a:gdLst>
                <a:gd name="connsiteX0" fmla="*/ 33150 w 41839"/>
                <a:gd name="connsiteY0" fmla="*/ 39587 h 41839"/>
                <a:gd name="connsiteX1" fmla="*/ 11265 w 41839"/>
                <a:gd name="connsiteY1" fmla="*/ 39587 h 41839"/>
                <a:gd name="connsiteX2" fmla="*/ 4828 w 41839"/>
                <a:gd name="connsiteY2" fmla="*/ 33150 h 41839"/>
                <a:gd name="connsiteX3" fmla="*/ 4828 w 41839"/>
                <a:gd name="connsiteY3" fmla="*/ 11265 h 41839"/>
                <a:gd name="connsiteX4" fmla="*/ 11265 w 41839"/>
                <a:gd name="connsiteY4" fmla="*/ 4828 h 41839"/>
                <a:gd name="connsiteX5" fmla="*/ 33150 w 41839"/>
                <a:gd name="connsiteY5" fmla="*/ 4828 h 41839"/>
                <a:gd name="connsiteX6" fmla="*/ 39587 w 41839"/>
                <a:gd name="connsiteY6" fmla="*/ 11265 h 41839"/>
                <a:gd name="connsiteX7" fmla="*/ 39587 w 41839"/>
                <a:gd name="connsiteY7" fmla="*/ 33150 h 41839"/>
                <a:gd name="connsiteX8" fmla="*/ 33150 w 41839"/>
                <a:gd name="connsiteY8" fmla="*/ 39587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39" h="41839">
                  <a:moveTo>
                    <a:pt x="33150" y="39587"/>
                  </a:moveTo>
                  <a:lnTo>
                    <a:pt x="11265" y="39587"/>
                  </a:lnTo>
                  <a:cubicBezTo>
                    <a:pt x="7724" y="39587"/>
                    <a:pt x="4828" y="36690"/>
                    <a:pt x="4828" y="33150"/>
                  </a:cubicBez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33150" y="4828"/>
                  </a:lnTo>
                  <a:cubicBezTo>
                    <a:pt x="36690" y="4828"/>
                    <a:pt x="39587" y="7724"/>
                    <a:pt x="39587" y="11265"/>
                  </a:cubicBezTo>
                  <a:lnTo>
                    <a:pt x="39587" y="33150"/>
                  </a:lnTo>
                  <a:cubicBezTo>
                    <a:pt x="39587" y="37012"/>
                    <a:pt x="36690" y="39587"/>
                    <a:pt x="33150" y="3958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67" name="Freeform: Shape 652">
              <a:extLst>
                <a:ext uri="{FF2B5EF4-FFF2-40B4-BE49-F238E27FC236}">
                  <a16:creationId xmlns:a16="http://schemas.microsoft.com/office/drawing/2014/main" id="{78F3354D-384D-400D-A7D3-84202BDB686C}"/>
                </a:ext>
              </a:extLst>
            </p:cNvPr>
            <p:cNvSpPr/>
            <p:nvPr/>
          </p:nvSpPr>
          <p:spPr>
            <a:xfrm>
              <a:off x="574977" y="3171236"/>
              <a:ext cx="41840" cy="41840"/>
            </a:xfrm>
            <a:custGeom>
              <a:avLst/>
              <a:gdLst>
                <a:gd name="connsiteX0" fmla="*/ 33150 w 41839"/>
                <a:gd name="connsiteY0" fmla="*/ 39587 h 41839"/>
                <a:gd name="connsiteX1" fmla="*/ 11265 w 41839"/>
                <a:gd name="connsiteY1" fmla="*/ 39587 h 41839"/>
                <a:gd name="connsiteX2" fmla="*/ 4828 w 41839"/>
                <a:gd name="connsiteY2" fmla="*/ 33150 h 41839"/>
                <a:gd name="connsiteX3" fmla="*/ 4828 w 41839"/>
                <a:gd name="connsiteY3" fmla="*/ 11265 h 41839"/>
                <a:gd name="connsiteX4" fmla="*/ 11265 w 41839"/>
                <a:gd name="connsiteY4" fmla="*/ 4828 h 41839"/>
                <a:gd name="connsiteX5" fmla="*/ 33150 w 41839"/>
                <a:gd name="connsiteY5" fmla="*/ 4828 h 41839"/>
                <a:gd name="connsiteX6" fmla="*/ 39587 w 41839"/>
                <a:gd name="connsiteY6" fmla="*/ 11265 h 41839"/>
                <a:gd name="connsiteX7" fmla="*/ 39587 w 41839"/>
                <a:gd name="connsiteY7" fmla="*/ 33150 h 41839"/>
                <a:gd name="connsiteX8" fmla="*/ 33150 w 41839"/>
                <a:gd name="connsiteY8" fmla="*/ 39587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39" h="41839">
                  <a:moveTo>
                    <a:pt x="33150" y="39587"/>
                  </a:moveTo>
                  <a:lnTo>
                    <a:pt x="11265" y="39587"/>
                  </a:lnTo>
                  <a:cubicBezTo>
                    <a:pt x="7724" y="39587"/>
                    <a:pt x="4828" y="36690"/>
                    <a:pt x="4828" y="33150"/>
                  </a:cubicBez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33150" y="4828"/>
                  </a:lnTo>
                  <a:cubicBezTo>
                    <a:pt x="36690" y="4828"/>
                    <a:pt x="39587" y="7724"/>
                    <a:pt x="39587" y="11265"/>
                  </a:cubicBezTo>
                  <a:lnTo>
                    <a:pt x="39587" y="33150"/>
                  </a:lnTo>
                  <a:cubicBezTo>
                    <a:pt x="39587" y="36690"/>
                    <a:pt x="36690" y="39587"/>
                    <a:pt x="33150" y="3958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68" name="Freeform: Shape 653">
              <a:extLst>
                <a:ext uri="{FF2B5EF4-FFF2-40B4-BE49-F238E27FC236}">
                  <a16:creationId xmlns:a16="http://schemas.microsoft.com/office/drawing/2014/main" id="{A7E444B6-55A9-4393-966C-A0E92507C543}"/>
                </a:ext>
              </a:extLst>
            </p:cNvPr>
            <p:cNvSpPr/>
            <p:nvPr/>
          </p:nvSpPr>
          <p:spPr>
            <a:xfrm>
              <a:off x="636771" y="3171236"/>
              <a:ext cx="41840" cy="41840"/>
            </a:xfrm>
            <a:custGeom>
              <a:avLst/>
              <a:gdLst>
                <a:gd name="connsiteX0" fmla="*/ 33150 w 41839"/>
                <a:gd name="connsiteY0" fmla="*/ 39587 h 41839"/>
                <a:gd name="connsiteX1" fmla="*/ 11265 w 41839"/>
                <a:gd name="connsiteY1" fmla="*/ 39587 h 41839"/>
                <a:gd name="connsiteX2" fmla="*/ 4828 w 41839"/>
                <a:gd name="connsiteY2" fmla="*/ 33150 h 41839"/>
                <a:gd name="connsiteX3" fmla="*/ 4828 w 41839"/>
                <a:gd name="connsiteY3" fmla="*/ 11265 h 41839"/>
                <a:gd name="connsiteX4" fmla="*/ 11265 w 41839"/>
                <a:gd name="connsiteY4" fmla="*/ 4828 h 41839"/>
                <a:gd name="connsiteX5" fmla="*/ 33150 w 41839"/>
                <a:gd name="connsiteY5" fmla="*/ 4828 h 41839"/>
                <a:gd name="connsiteX6" fmla="*/ 39587 w 41839"/>
                <a:gd name="connsiteY6" fmla="*/ 11265 h 41839"/>
                <a:gd name="connsiteX7" fmla="*/ 39587 w 41839"/>
                <a:gd name="connsiteY7" fmla="*/ 33150 h 41839"/>
                <a:gd name="connsiteX8" fmla="*/ 33150 w 41839"/>
                <a:gd name="connsiteY8" fmla="*/ 39587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39" h="41839">
                  <a:moveTo>
                    <a:pt x="33150" y="39587"/>
                  </a:moveTo>
                  <a:lnTo>
                    <a:pt x="11265" y="39587"/>
                  </a:lnTo>
                  <a:cubicBezTo>
                    <a:pt x="7724" y="39587"/>
                    <a:pt x="4828" y="36690"/>
                    <a:pt x="4828" y="33150"/>
                  </a:cubicBez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33150" y="4828"/>
                  </a:lnTo>
                  <a:cubicBezTo>
                    <a:pt x="36690" y="4828"/>
                    <a:pt x="39587" y="7724"/>
                    <a:pt x="39587" y="11265"/>
                  </a:cubicBezTo>
                  <a:lnTo>
                    <a:pt x="39587" y="33150"/>
                  </a:lnTo>
                  <a:cubicBezTo>
                    <a:pt x="39587" y="36690"/>
                    <a:pt x="36690" y="39587"/>
                    <a:pt x="33150" y="3958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69" name="Freeform: Shape 654">
              <a:extLst>
                <a:ext uri="{FF2B5EF4-FFF2-40B4-BE49-F238E27FC236}">
                  <a16:creationId xmlns:a16="http://schemas.microsoft.com/office/drawing/2014/main" id="{326663CA-FE66-4C96-B869-70ED6D651E1B}"/>
                </a:ext>
              </a:extLst>
            </p:cNvPr>
            <p:cNvSpPr/>
            <p:nvPr/>
          </p:nvSpPr>
          <p:spPr>
            <a:xfrm>
              <a:off x="574977" y="3225950"/>
              <a:ext cx="41840" cy="41840"/>
            </a:xfrm>
            <a:custGeom>
              <a:avLst/>
              <a:gdLst>
                <a:gd name="connsiteX0" fmla="*/ 33150 w 41839"/>
                <a:gd name="connsiteY0" fmla="*/ 39587 h 41839"/>
                <a:gd name="connsiteX1" fmla="*/ 11265 w 41839"/>
                <a:gd name="connsiteY1" fmla="*/ 39587 h 41839"/>
                <a:gd name="connsiteX2" fmla="*/ 4828 w 41839"/>
                <a:gd name="connsiteY2" fmla="*/ 33150 h 41839"/>
                <a:gd name="connsiteX3" fmla="*/ 4828 w 41839"/>
                <a:gd name="connsiteY3" fmla="*/ 11265 h 41839"/>
                <a:gd name="connsiteX4" fmla="*/ 11265 w 41839"/>
                <a:gd name="connsiteY4" fmla="*/ 4828 h 41839"/>
                <a:gd name="connsiteX5" fmla="*/ 33150 w 41839"/>
                <a:gd name="connsiteY5" fmla="*/ 4828 h 41839"/>
                <a:gd name="connsiteX6" fmla="*/ 39587 w 41839"/>
                <a:gd name="connsiteY6" fmla="*/ 11265 h 41839"/>
                <a:gd name="connsiteX7" fmla="*/ 39587 w 41839"/>
                <a:gd name="connsiteY7" fmla="*/ 33150 h 41839"/>
                <a:gd name="connsiteX8" fmla="*/ 33150 w 41839"/>
                <a:gd name="connsiteY8" fmla="*/ 39587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39" h="41839">
                  <a:moveTo>
                    <a:pt x="33150" y="39587"/>
                  </a:moveTo>
                  <a:lnTo>
                    <a:pt x="11265" y="39587"/>
                  </a:lnTo>
                  <a:cubicBezTo>
                    <a:pt x="7724" y="39587"/>
                    <a:pt x="4828" y="36690"/>
                    <a:pt x="4828" y="33150"/>
                  </a:cubicBez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33150" y="4828"/>
                  </a:lnTo>
                  <a:cubicBezTo>
                    <a:pt x="36690" y="4828"/>
                    <a:pt x="39587" y="7724"/>
                    <a:pt x="39587" y="11265"/>
                  </a:cubicBezTo>
                  <a:lnTo>
                    <a:pt x="39587" y="33150"/>
                  </a:lnTo>
                  <a:cubicBezTo>
                    <a:pt x="39587" y="36690"/>
                    <a:pt x="36690" y="39587"/>
                    <a:pt x="33150" y="3958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70" name="Freeform: Shape 655">
              <a:extLst>
                <a:ext uri="{FF2B5EF4-FFF2-40B4-BE49-F238E27FC236}">
                  <a16:creationId xmlns:a16="http://schemas.microsoft.com/office/drawing/2014/main" id="{FB1FC202-D29A-47F3-8164-184AB021C170}"/>
                </a:ext>
              </a:extLst>
            </p:cNvPr>
            <p:cNvSpPr/>
            <p:nvPr/>
          </p:nvSpPr>
          <p:spPr>
            <a:xfrm>
              <a:off x="636771" y="3225950"/>
              <a:ext cx="41840" cy="41840"/>
            </a:xfrm>
            <a:custGeom>
              <a:avLst/>
              <a:gdLst>
                <a:gd name="connsiteX0" fmla="*/ 33150 w 41839"/>
                <a:gd name="connsiteY0" fmla="*/ 39587 h 41839"/>
                <a:gd name="connsiteX1" fmla="*/ 11265 w 41839"/>
                <a:gd name="connsiteY1" fmla="*/ 39587 h 41839"/>
                <a:gd name="connsiteX2" fmla="*/ 4828 w 41839"/>
                <a:gd name="connsiteY2" fmla="*/ 33150 h 41839"/>
                <a:gd name="connsiteX3" fmla="*/ 4828 w 41839"/>
                <a:gd name="connsiteY3" fmla="*/ 11265 h 41839"/>
                <a:gd name="connsiteX4" fmla="*/ 11265 w 41839"/>
                <a:gd name="connsiteY4" fmla="*/ 4828 h 41839"/>
                <a:gd name="connsiteX5" fmla="*/ 33150 w 41839"/>
                <a:gd name="connsiteY5" fmla="*/ 4828 h 41839"/>
                <a:gd name="connsiteX6" fmla="*/ 39587 w 41839"/>
                <a:gd name="connsiteY6" fmla="*/ 11265 h 41839"/>
                <a:gd name="connsiteX7" fmla="*/ 39587 w 41839"/>
                <a:gd name="connsiteY7" fmla="*/ 33150 h 41839"/>
                <a:gd name="connsiteX8" fmla="*/ 33150 w 41839"/>
                <a:gd name="connsiteY8" fmla="*/ 39587 h 41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39" h="41839">
                  <a:moveTo>
                    <a:pt x="33150" y="39587"/>
                  </a:moveTo>
                  <a:lnTo>
                    <a:pt x="11265" y="39587"/>
                  </a:lnTo>
                  <a:cubicBezTo>
                    <a:pt x="7724" y="39587"/>
                    <a:pt x="4828" y="36690"/>
                    <a:pt x="4828" y="33150"/>
                  </a:cubicBezTo>
                  <a:lnTo>
                    <a:pt x="4828" y="11265"/>
                  </a:lnTo>
                  <a:cubicBezTo>
                    <a:pt x="4828" y="7724"/>
                    <a:pt x="7724" y="4828"/>
                    <a:pt x="11265" y="4828"/>
                  </a:cubicBezTo>
                  <a:lnTo>
                    <a:pt x="33150" y="4828"/>
                  </a:lnTo>
                  <a:cubicBezTo>
                    <a:pt x="36690" y="4828"/>
                    <a:pt x="39587" y="7724"/>
                    <a:pt x="39587" y="11265"/>
                  </a:cubicBezTo>
                  <a:lnTo>
                    <a:pt x="39587" y="33150"/>
                  </a:lnTo>
                  <a:cubicBezTo>
                    <a:pt x="39587" y="36690"/>
                    <a:pt x="36690" y="39587"/>
                    <a:pt x="33150" y="39587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71" name="Freeform: Shape 656">
              <a:extLst>
                <a:ext uri="{FF2B5EF4-FFF2-40B4-BE49-F238E27FC236}">
                  <a16:creationId xmlns:a16="http://schemas.microsoft.com/office/drawing/2014/main" id="{D5453247-4176-4D94-BBEC-175C07F2FAD0}"/>
                </a:ext>
              </a:extLst>
            </p:cNvPr>
            <p:cNvSpPr/>
            <p:nvPr/>
          </p:nvSpPr>
          <p:spPr>
            <a:xfrm>
              <a:off x="334237" y="3385585"/>
              <a:ext cx="540699" cy="9655"/>
            </a:xfrm>
            <a:custGeom>
              <a:avLst/>
              <a:gdLst>
                <a:gd name="connsiteX0" fmla="*/ 535871 w 540698"/>
                <a:gd name="connsiteY0" fmla="*/ 4828 h 9655"/>
                <a:gd name="connsiteX1" fmla="*/ 4828 w 540698"/>
                <a:gd name="connsiteY1" fmla="*/ 4828 h 9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40698" h="9655">
                  <a:moveTo>
                    <a:pt x="535871" y="4828"/>
                  </a:moveTo>
                  <a:lnTo>
                    <a:pt x="4828" y="4828"/>
                  </a:lnTo>
                </a:path>
              </a:pathLst>
            </a:custGeom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72" name="Freeform: Shape 657">
              <a:extLst>
                <a:ext uri="{FF2B5EF4-FFF2-40B4-BE49-F238E27FC236}">
                  <a16:creationId xmlns:a16="http://schemas.microsoft.com/office/drawing/2014/main" id="{B6F50861-CCB8-41FF-906F-8E1F9CECFD9D}"/>
                </a:ext>
              </a:extLst>
            </p:cNvPr>
            <p:cNvSpPr/>
            <p:nvPr/>
          </p:nvSpPr>
          <p:spPr>
            <a:xfrm>
              <a:off x="723669" y="3176386"/>
              <a:ext cx="102990" cy="112646"/>
            </a:xfrm>
            <a:custGeom>
              <a:avLst/>
              <a:gdLst>
                <a:gd name="connsiteX0" fmla="*/ 99450 w 102990"/>
                <a:gd name="connsiteY0" fmla="*/ 57288 h 112645"/>
                <a:gd name="connsiteX1" fmla="*/ 52139 w 102990"/>
                <a:gd name="connsiteY1" fmla="*/ 109749 h 112645"/>
                <a:gd name="connsiteX2" fmla="*/ 4828 w 102990"/>
                <a:gd name="connsiteY2" fmla="*/ 57288 h 112645"/>
                <a:gd name="connsiteX3" fmla="*/ 52139 w 102990"/>
                <a:gd name="connsiteY3" fmla="*/ 4828 h 112645"/>
                <a:gd name="connsiteX4" fmla="*/ 99450 w 102990"/>
                <a:gd name="connsiteY4" fmla="*/ 57288 h 1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2990" h="112645">
                  <a:moveTo>
                    <a:pt x="99450" y="57288"/>
                  </a:moveTo>
                  <a:cubicBezTo>
                    <a:pt x="99450" y="86262"/>
                    <a:pt x="78268" y="109749"/>
                    <a:pt x="52139" y="109749"/>
                  </a:cubicBezTo>
                  <a:cubicBezTo>
                    <a:pt x="26010" y="109749"/>
                    <a:pt x="4828" y="86262"/>
                    <a:pt x="4828" y="57288"/>
                  </a:cubicBezTo>
                  <a:cubicBezTo>
                    <a:pt x="4828" y="28315"/>
                    <a:pt x="26010" y="4828"/>
                    <a:pt x="52139" y="4828"/>
                  </a:cubicBezTo>
                  <a:cubicBezTo>
                    <a:pt x="78268" y="4828"/>
                    <a:pt x="99450" y="28315"/>
                    <a:pt x="99450" y="57288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73" name="Freeform: Shape 658">
              <a:extLst>
                <a:ext uri="{FF2B5EF4-FFF2-40B4-BE49-F238E27FC236}">
                  <a16:creationId xmlns:a16="http://schemas.microsoft.com/office/drawing/2014/main" id="{A2B510C5-AA32-4DCB-A78A-F2D005B31E41}"/>
                </a:ext>
              </a:extLst>
            </p:cNvPr>
            <p:cNvSpPr/>
            <p:nvPr/>
          </p:nvSpPr>
          <p:spPr>
            <a:xfrm>
              <a:off x="770980" y="3192478"/>
              <a:ext cx="9655" cy="199544"/>
            </a:xfrm>
            <a:custGeom>
              <a:avLst/>
              <a:gdLst>
                <a:gd name="connsiteX0" fmla="*/ 4828 w 9655"/>
                <a:gd name="connsiteY0" fmla="*/ 195038 h 199543"/>
                <a:gd name="connsiteX1" fmla="*/ 4828 w 9655"/>
                <a:gd name="connsiteY1" fmla="*/ 4828 h 199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55" h="199543">
                  <a:moveTo>
                    <a:pt x="4828" y="195038"/>
                  </a:moveTo>
                  <a:lnTo>
                    <a:pt x="4828" y="4828"/>
                  </a:lnTo>
                </a:path>
              </a:pathLst>
            </a:custGeom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74" name="Freeform: Shape 659">
              <a:extLst>
                <a:ext uri="{FF2B5EF4-FFF2-40B4-BE49-F238E27FC236}">
                  <a16:creationId xmlns:a16="http://schemas.microsoft.com/office/drawing/2014/main" id="{0C69C361-22C5-40FB-81CA-016400A493EA}"/>
                </a:ext>
              </a:extLst>
            </p:cNvPr>
            <p:cNvSpPr/>
            <p:nvPr/>
          </p:nvSpPr>
          <p:spPr>
            <a:xfrm>
              <a:off x="748129" y="3230778"/>
              <a:ext cx="32184" cy="35403"/>
            </a:xfrm>
            <a:custGeom>
              <a:avLst/>
              <a:gdLst>
                <a:gd name="connsiteX0" fmla="*/ 28322 w 32184"/>
                <a:gd name="connsiteY0" fmla="*/ 31541 h 35402"/>
                <a:gd name="connsiteX1" fmla="*/ 4828 w 32184"/>
                <a:gd name="connsiteY1" fmla="*/ 4828 h 35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184" h="35402">
                  <a:moveTo>
                    <a:pt x="28322" y="31541"/>
                  </a:moveTo>
                  <a:cubicBezTo>
                    <a:pt x="28322" y="31541"/>
                    <a:pt x="7724" y="25104"/>
                    <a:pt x="4828" y="4828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75" name="Freeform: Shape 660">
              <a:extLst>
                <a:ext uri="{FF2B5EF4-FFF2-40B4-BE49-F238E27FC236}">
                  <a16:creationId xmlns:a16="http://schemas.microsoft.com/office/drawing/2014/main" id="{F418EE09-4B19-4FB3-A392-4A08E4171B81}"/>
                </a:ext>
              </a:extLst>
            </p:cNvPr>
            <p:cNvSpPr/>
            <p:nvPr/>
          </p:nvSpPr>
          <p:spPr>
            <a:xfrm>
              <a:off x="770658" y="3216616"/>
              <a:ext cx="32184" cy="35403"/>
            </a:xfrm>
            <a:custGeom>
              <a:avLst/>
              <a:gdLst>
                <a:gd name="connsiteX0" fmla="*/ 4828 w 32184"/>
                <a:gd name="connsiteY0" fmla="*/ 31541 h 35402"/>
                <a:gd name="connsiteX1" fmla="*/ 28322 w 32184"/>
                <a:gd name="connsiteY1" fmla="*/ 4828 h 35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2184" h="35402">
                  <a:moveTo>
                    <a:pt x="4828" y="31541"/>
                  </a:moveTo>
                  <a:cubicBezTo>
                    <a:pt x="4828" y="31541"/>
                    <a:pt x="25426" y="25104"/>
                    <a:pt x="28322" y="4828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76" name="Freeform: Shape 661">
              <a:extLst>
                <a:ext uri="{FF2B5EF4-FFF2-40B4-BE49-F238E27FC236}">
                  <a16:creationId xmlns:a16="http://schemas.microsoft.com/office/drawing/2014/main" id="{D5E7EE1B-9126-4D12-92C6-C047F33635BC}"/>
                </a:ext>
              </a:extLst>
            </p:cNvPr>
            <p:cNvSpPr/>
            <p:nvPr/>
          </p:nvSpPr>
          <p:spPr>
            <a:xfrm>
              <a:off x="756175" y="3205674"/>
              <a:ext cx="22529" cy="25748"/>
            </a:xfrm>
            <a:custGeom>
              <a:avLst/>
              <a:gdLst>
                <a:gd name="connsiteX0" fmla="*/ 20276 w 22529"/>
                <a:gd name="connsiteY0" fmla="*/ 22529 h 25747"/>
                <a:gd name="connsiteX1" fmla="*/ 4828 w 22529"/>
                <a:gd name="connsiteY1" fmla="*/ 4828 h 25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2529" h="25747">
                  <a:moveTo>
                    <a:pt x="20276" y="22529"/>
                  </a:moveTo>
                  <a:cubicBezTo>
                    <a:pt x="20276" y="22529"/>
                    <a:pt x="6759" y="18345"/>
                    <a:pt x="4828" y="4828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77" name="Freeform: Shape 662">
              <a:extLst>
                <a:ext uri="{FF2B5EF4-FFF2-40B4-BE49-F238E27FC236}">
                  <a16:creationId xmlns:a16="http://schemas.microsoft.com/office/drawing/2014/main" id="{1AED66D1-091F-4AA0-A395-7C6033A6871B}"/>
                </a:ext>
              </a:extLst>
            </p:cNvPr>
            <p:cNvSpPr/>
            <p:nvPr/>
          </p:nvSpPr>
          <p:spPr>
            <a:xfrm>
              <a:off x="792866" y="3280985"/>
              <a:ext cx="61150" cy="61150"/>
            </a:xfrm>
            <a:custGeom>
              <a:avLst/>
              <a:gdLst>
                <a:gd name="connsiteX0" fmla="*/ 58254 w 61150"/>
                <a:gd name="connsiteY0" fmla="*/ 31541 h 61150"/>
                <a:gd name="connsiteX1" fmla="*/ 31541 w 61150"/>
                <a:gd name="connsiteY1" fmla="*/ 58254 h 61150"/>
                <a:gd name="connsiteX2" fmla="*/ 4828 w 61150"/>
                <a:gd name="connsiteY2" fmla="*/ 31541 h 61150"/>
                <a:gd name="connsiteX3" fmla="*/ 31541 w 61150"/>
                <a:gd name="connsiteY3" fmla="*/ 4828 h 61150"/>
                <a:gd name="connsiteX4" fmla="*/ 58254 w 61150"/>
                <a:gd name="connsiteY4" fmla="*/ 31541 h 6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1150" h="61150">
                  <a:moveTo>
                    <a:pt x="58254" y="31541"/>
                  </a:moveTo>
                  <a:cubicBezTo>
                    <a:pt x="58254" y="46294"/>
                    <a:pt x="46294" y="58254"/>
                    <a:pt x="31541" y="58254"/>
                  </a:cubicBezTo>
                  <a:cubicBezTo>
                    <a:pt x="16788" y="58254"/>
                    <a:pt x="4828" y="46294"/>
                    <a:pt x="4828" y="31541"/>
                  </a:cubicBezTo>
                  <a:cubicBezTo>
                    <a:pt x="4828" y="16788"/>
                    <a:pt x="16788" y="4828"/>
                    <a:pt x="31541" y="4828"/>
                  </a:cubicBezTo>
                  <a:cubicBezTo>
                    <a:pt x="46294" y="4828"/>
                    <a:pt x="58254" y="16788"/>
                    <a:pt x="58254" y="31541"/>
                  </a:cubicBezTo>
                  <a:close/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  <p:sp>
          <p:nvSpPr>
            <p:cNvPr id="78" name="Freeform: Shape 663">
              <a:extLst>
                <a:ext uri="{FF2B5EF4-FFF2-40B4-BE49-F238E27FC236}">
                  <a16:creationId xmlns:a16="http://schemas.microsoft.com/office/drawing/2014/main" id="{F1562090-4834-47BF-9DCA-1779B2C82FCD}"/>
                </a:ext>
              </a:extLst>
            </p:cNvPr>
            <p:cNvSpPr/>
            <p:nvPr/>
          </p:nvSpPr>
          <p:spPr>
            <a:xfrm>
              <a:off x="819579" y="3296434"/>
              <a:ext cx="9655" cy="96553"/>
            </a:xfrm>
            <a:custGeom>
              <a:avLst/>
              <a:gdLst>
                <a:gd name="connsiteX0" fmla="*/ 4828 w 9655"/>
                <a:gd name="connsiteY0" fmla="*/ 94300 h 96553"/>
                <a:gd name="connsiteX1" fmla="*/ 4828 w 9655"/>
                <a:gd name="connsiteY1" fmla="*/ 4828 h 96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655" h="96553">
                  <a:moveTo>
                    <a:pt x="4828" y="94300"/>
                  </a:moveTo>
                  <a:lnTo>
                    <a:pt x="4828" y="4828"/>
                  </a:lnTo>
                </a:path>
              </a:pathLst>
            </a:custGeom>
            <a:ln w="9525" cap="flat">
              <a:solidFill>
                <a:schemeClr val="tx1"/>
              </a:solidFill>
              <a:prstDash val="solid"/>
              <a:round/>
            </a:ln>
          </p:spPr>
          <p:txBody>
            <a:bodyPr rtlCol="0" anchor="ctr"/>
            <a:lstStyle/>
            <a:p>
              <a:pPr algn="ctr" defTabSz="914340">
                <a:defRPr/>
              </a:pPr>
              <a:endParaRPr lang="en-US" sz="1400">
                <a:solidFill>
                  <a:srgbClr val="FFFFFF"/>
                </a:solidFill>
              </a:endParaRPr>
            </a:p>
          </p:txBody>
        </p:sp>
      </p:grpSp>
      <p:sp>
        <p:nvSpPr>
          <p:cNvPr id="79" name="Rectangle 78">
            <a:extLst>
              <a:ext uri="{FF2B5EF4-FFF2-40B4-BE49-F238E27FC236}">
                <a16:creationId xmlns:a16="http://schemas.microsoft.com/office/drawing/2014/main" id="{25B16215-395D-4A30-A095-8DE734A110A7}"/>
              </a:ext>
            </a:extLst>
          </p:cNvPr>
          <p:cNvSpPr/>
          <p:nvPr/>
        </p:nvSpPr>
        <p:spPr>
          <a:xfrm>
            <a:off x="4058334" y="3979487"/>
            <a:ext cx="1607671" cy="615553"/>
          </a:xfrm>
          <a:prstGeom prst="rect">
            <a:avLst/>
          </a:prstGeom>
          <a:noFill/>
          <a:ln w="76200">
            <a:noFill/>
          </a:ln>
        </p:spPr>
        <p:txBody>
          <a:bodyPr wrap="square" tIns="91440" bIns="91440">
            <a:spAutoFit/>
          </a:bodyPr>
          <a:lstStyle/>
          <a:p>
            <a:pPr algn="ctr">
              <a:defRPr/>
            </a:pPr>
            <a:r>
              <a:rPr lang="en-US" altLang="en-US" sz="1400" kern="0" dirty="0">
                <a:solidFill>
                  <a:srgbClr val="FFFFFF"/>
                </a:solidFill>
              </a:rPr>
              <a:t>AWS DIRECT CONNECT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1013E13A-E365-4892-817B-15B5CF9614BC}"/>
              </a:ext>
            </a:extLst>
          </p:cNvPr>
          <p:cNvCxnSpPr>
            <a:cxnSpLocks/>
          </p:cNvCxnSpPr>
          <p:nvPr/>
        </p:nvCxnSpPr>
        <p:spPr>
          <a:xfrm>
            <a:off x="3436777" y="3626651"/>
            <a:ext cx="1016000" cy="0"/>
          </a:xfrm>
          <a:prstGeom prst="line">
            <a:avLst/>
          </a:prstGeom>
          <a:noFill/>
          <a:ln w="19050" cap="rnd" cmpd="sng" algn="ctr">
            <a:solidFill>
              <a:schemeClr val="accent2"/>
            </a:solidFill>
            <a:prstDash val="dash"/>
            <a:headEnd type="none"/>
            <a:tailEnd type="none"/>
          </a:ln>
          <a:effectLst/>
        </p:spPr>
      </p:cxn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932D8B5-F2C2-479B-B1C2-D86AEB29E065}"/>
              </a:ext>
            </a:extLst>
          </p:cNvPr>
          <p:cNvGrpSpPr/>
          <p:nvPr/>
        </p:nvGrpSpPr>
        <p:grpSpPr>
          <a:xfrm>
            <a:off x="8817768" y="3952193"/>
            <a:ext cx="1316386" cy="965229"/>
            <a:chOff x="27879586" y="10846858"/>
            <a:chExt cx="4019341" cy="2947138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F3E211D-638E-42A3-8771-5E47B189CF2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928285" y="10846858"/>
              <a:ext cx="1572217" cy="1479733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537A76D-006D-41D1-9AE2-C8627372DBAE}"/>
                </a:ext>
              </a:extLst>
            </p:cNvPr>
            <p:cNvSpPr/>
            <p:nvPr/>
          </p:nvSpPr>
          <p:spPr>
            <a:xfrm>
              <a:off x="27879586" y="12572338"/>
              <a:ext cx="4019341" cy="1221658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none" tIns="91440" bIns="91440">
              <a:spAutoFit/>
            </a:bodyPr>
            <a:lstStyle/>
            <a:p>
              <a:pPr algn="ctr">
                <a:defRPr/>
              </a:pPr>
              <a:r>
                <a:rPr lang="en-US" altLang="en-US" sz="1400" kern="0" dirty="0">
                  <a:solidFill>
                    <a:srgbClr val="FFFFFF"/>
                  </a:solidFill>
                </a:rPr>
                <a:t>AMAZON VPC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8385E1FD-831A-4815-A730-2621317D2F0C}"/>
              </a:ext>
            </a:extLst>
          </p:cNvPr>
          <p:cNvGrpSpPr/>
          <p:nvPr/>
        </p:nvGrpSpPr>
        <p:grpSpPr>
          <a:xfrm>
            <a:off x="8817763" y="2227348"/>
            <a:ext cx="1316386" cy="965231"/>
            <a:chOff x="27879576" y="10846858"/>
            <a:chExt cx="4019344" cy="2947145"/>
          </a:xfrm>
        </p:grpSpPr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2711A30E-756C-4848-93CE-C305551F5E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928285" y="10846858"/>
              <a:ext cx="1572217" cy="1479733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917B023-482D-4161-A8E0-871D545DBB23}"/>
                </a:ext>
              </a:extLst>
            </p:cNvPr>
            <p:cNvSpPr/>
            <p:nvPr/>
          </p:nvSpPr>
          <p:spPr>
            <a:xfrm>
              <a:off x="27879576" y="12572345"/>
              <a:ext cx="4019344" cy="1221658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none" tIns="91440" bIns="91440">
              <a:spAutoFit/>
            </a:bodyPr>
            <a:lstStyle/>
            <a:p>
              <a:pPr algn="ctr" defTabSz="1097253">
                <a:defRPr/>
              </a:pPr>
              <a:r>
                <a:rPr lang="en-US" altLang="en-US" sz="1400" kern="0" dirty="0">
                  <a:solidFill>
                    <a:srgbClr val="FFFFFF"/>
                  </a:solidFill>
                </a:rPr>
                <a:t>AMAZON VPC</a:t>
              </a:r>
            </a:p>
          </p:txBody>
        </p:sp>
      </p:grp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66408A6-4102-4687-81FA-1BEE1A89E176}"/>
              </a:ext>
            </a:extLst>
          </p:cNvPr>
          <p:cNvCxnSpPr>
            <a:cxnSpLocks/>
            <a:stCxn id="55" idx="3"/>
          </p:cNvCxnSpPr>
          <p:nvPr/>
        </p:nvCxnSpPr>
        <p:spPr>
          <a:xfrm flipV="1">
            <a:off x="5109158" y="2432582"/>
            <a:ext cx="3864823" cy="1133783"/>
          </a:xfrm>
          <a:prstGeom prst="line">
            <a:avLst/>
          </a:prstGeom>
          <a:noFill/>
          <a:ln w="19050" cap="rnd" cmpd="sng" algn="ctr">
            <a:solidFill>
              <a:schemeClr val="accent2"/>
            </a:solidFill>
            <a:prstDash val="dash"/>
            <a:headEnd type="none"/>
            <a:tailEnd type="none"/>
          </a:ln>
          <a:effectLst/>
        </p:spPr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1A14BA86-259B-47EB-A488-1F885806D1A9}"/>
              </a:ext>
            </a:extLst>
          </p:cNvPr>
          <p:cNvCxnSpPr>
            <a:cxnSpLocks/>
            <a:stCxn id="55" idx="3"/>
          </p:cNvCxnSpPr>
          <p:nvPr/>
        </p:nvCxnSpPr>
        <p:spPr>
          <a:xfrm>
            <a:off x="5109158" y="3566361"/>
            <a:ext cx="3864823" cy="501760"/>
          </a:xfrm>
          <a:prstGeom prst="line">
            <a:avLst/>
          </a:prstGeom>
          <a:noFill/>
          <a:ln w="19050" cap="rnd" cmpd="sng" algn="ctr">
            <a:solidFill>
              <a:schemeClr val="accent2"/>
            </a:solidFill>
            <a:prstDash val="dash"/>
            <a:headEnd type="none"/>
            <a:tailEnd type="none"/>
          </a:ln>
          <a:effectLst/>
        </p:spPr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C54E7D78-333F-4CE1-BB29-1449F4595C5F}"/>
              </a:ext>
            </a:extLst>
          </p:cNvPr>
          <p:cNvCxnSpPr>
            <a:cxnSpLocks/>
          </p:cNvCxnSpPr>
          <p:nvPr/>
        </p:nvCxnSpPr>
        <p:spPr>
          <a:xfrm flipV="1">
            <a:off x="9475957" y="3134378"/>
            <a:ext cx="0" cy="650239"/>
          </a:xfrm>
          <a:prstGeom prst="line">
            <a:avLst/>
          </a:prstGeom>
          <a:noFill/>
          <a:ln w="19050" cap="rnd" cmpd="sng" algn="ctr">
            <a:solidFill>
              <a:schemeClr val="accent2"/>
            </a:solidFill>
            <a:prstDash val="dash"/>
            <a:headEnd type="none"/>
            <a:tailEnd type="none"/>
          </a:ln>
          <a:effectLst/>
        </p:spPr>
      </p:cxnSp>
      <p:sp>
        <p:nvSpPr>
          <p:cNvPr id="133" name="Rectangle 132">
            <a:extLst>
              <a:ext uri="{FF2B5EF4-FFF2-40B4-BE49-F238E27FC236}">
                <a16:creationId xmlns:a16="http://schemas.microsoft.com/office/drawing/2014/main" id="{0E057D8E-4343-4B6F-AE5A-7BCB0ECE8972}"/>
              </a:ext>
            </a:extLst>
          </p:cNvPr>
          <p:cNvSpPr/>
          <p:nvPr/>
        </p:nvSpPr>
        <p:spPr>
          <a:xfrm>
            <a:off x="466846" y="5896744"/>
            <a:ext cx="1947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>
              <a:defRPr/>
            </a:pPr>
            <a:r>
              <a:rPr lang="en-US" dirty="0">
                <a:solidFill>
                  <a:prstClr val="white"/>
                </a:solidFill>
                <a:latin typeface="Amazon Ember"/>
              </a:rPr>
              <a:t>@margaretvaltie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B6D91B35-22D1-4D4B-8024-55D741A2BE27}"/>
              </a:ext>
            </a:extLst>
          </p:cNvPr>
          <p:cNvCxnSpPr>
            <a:cxnSpLocks/>
            <a:stCxn id="55" idx="3"/>
          </p:cNvCxnSpPr>
          <p:nvPr/>
        </p:nvCxnSpPr>
        <p:spPr>
          <a:xfrm>
            <a:off x="5109155" y="3566365"/>
            <a:ext cx="1901717" cy="1191604"/>
          </a:xfrm>
          <a:prstGeom prst="line">
            <a:avLst/>
          </a:prstGeom>
          <a:noFill/>
          <a:ln w="19050" cap="rnd" cmpd="sng" algn="ctr">
            <a:solidFill>
              <a:schemeClr val="accent2"/>
            </a:solidFill>
            <a:prstDash val="dash"/>
            <a:headEnd type="none"/>
            <a:tailEnd type="none"/>
          </a:ln>
          <a:effectLst/>
        </p:spPr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759DE6F-B571-9241-A314-C6A1063E4045}"/>
              </a:ext>
            </a:extLst>
          </p:cNvPr>
          <p:cNvCxnSpPr>
            <a:cxnSpLocks/>
            <a:stCxn id="55" idx="3"/>
          </p:cNvCxnSpPr>
          <p:nvPr/>
        </p:nvCxnSpPr>
        <p:spPr>
          <a:xfrm flipV="1">
            <a:off x="5109155" y="2055620"/>
            <a:ext cx="1683416" cy="1510741"/>
          </a:xfrm>
          <a:prstGeom prst="line">
            <a:avLst/>
          </a:prstGeom>
          <a:noFill/>
          <a:ln w="19050" cap="rnd" cmpd="sng" algn="ctr">
            <a:solidFill>
              <a:schemeClr val="accent2"/>
            </a:solidFill>
            <a:prstDash val="dash"/>
            <a:headEnd type="none"/>
            <a:tailEnd type="none"/>
          </a:ln>
          <a:effectLst/>
        </p:spPr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C6FB549A-3347-4549-B8A5-0CF88ADFF0B9}"/>
              </a:ext>
            </a:extLst>
          </p:cNvPr>
          <p:cNvCxnSpPr>
            <a:cxnSpLocks/>
            <a:stCxn id="21" idx="2"/>
          </p:cNvCxnSpPr>
          <p:nvPr/>
        </p:nvCxnSpPr>
        <p:spPr>
          <a:xfrm>
            <a:off x="7233271" y="2645408"/>
            <a:ext cx="4" cy="1871901"/>
          </a:xfrm>
          <a:prstGeom prst="line">
            <a:avLst/>
          </a:prstGeom>
          <a:noFill/>
          <a:ln w="19050" cap="rnd" cmpd="sng" algn="ctr">
            <a:solidFill>
              <a:schemeClr val="accent2"/>
            </a:solidFill>
            <a:prstDash val="dash"/>
            <a:headEnd type="none"/>
            <a:tailEnd type="none"/>
          </a:ln>
          <a:effectLst/>
        </p:spPr>
      </p:cxnSp>
    </p:spTree>
    <p:extLst>
      <p:ext uri="{BB962C8B-B14F-4D97-AF65-F5344CB8AC3E}">
        <p14:creationId xmlns:p14="http://schemas.microsoft.com/office/powerpoint/2010/main" val="673400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6666A-1366-4EAD-99A3-A9AAD78F8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Modernizing our cloud network</a:t>
            </a:r>
          </a:p>
        </p:txBody>
      </p:sp>
      <p:grpSp>
        <p:nvGrpSpPr>
          <p:cNvPr id="66" name="Group 65">
            <a:extLst>
              <a:ext uri="{FF2B5EF4-FFF2-40B4-BE49-F238E27FC236}">
                <a16:creationId xmlns:a16="http://schemas.microsoft.com/office/drawing/2014/main" id="{53CA0E9A-A602-4324-BDB2-BDBABD2F4471}"/>
              </a:ext>
            </a:extLst>
          </p:cNvPr>
          <p:cNvGrpSpPr/>
          <p:nvPr/>
        </p:nvGrpSpPr>
        <p:grpSpPr>
          <a:xfrm>
            <a:off x="2149631" y="1090644"/>
            <a:ext cx="9682930" cy="5102848"/>
            <a:chOff x="2149628" y="1090640"/>
            <a:chExt cx="9682930" cy="5102848"/>
          </a:xfrm>
        </p:grpSpPr>
        <p:grpSp>
          <p:nvGrpSpPr>
            <p:cNvPr id="248" name="Group 247">
              <a:extLst>
                <a:ext uri="{FF2B5EF4-FFF2-40B4-BE49-F238E27FC236}">
                  <a16:creationId xmlns:a16="http://schemas.microsoft.com/office/drawing/2014/main" id="{472E41E5-6462-4AC7-96B8-889C3BF959EA}"/>
                </a:ext>
              </a:extLst>
            </p:cNvPr>
            <p:cNvGrpSpPr/>
            <p:nvPr/>
          </p:nvGrpSpPr>
          <p:grpSpPr>
            <a:xfrm rot="5400000" flipH="1" flipV="1">
              <a:off x="7556212" y="2941024"/>
              <a:ext cx="1400874" cy="1402080"/>
              <a:chOff x="8580120" y="2042160"/>
              <a:chExt cx="1400874" cy="1402080"/>
            </a:xfrm>
          </p:grpSpPr>
          <p:cxnSp>
            <p:nvCxnSpPr>
              <p:cNvPr id="249" name="Straight Connector 248">
                <a:extLst>
                  <a:ext uri="{FF2B5EF4-FFF2-40B4-BE49-F238E27FC236}">
                    <a16:creationId xmlns:a16="http://schemas.microsoft.com/office/drawing/2014/main" id="{B135C4E8-B6F2-4CD6-9D12-3ECB3A609B0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80120" y="2042160"/>
                <a:ext cx="624840" cy="140208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dash"/>
                <a:headEnd type="none"/>
                <a:tailEnd type="none"/>
              </a:ln>
              <a:effectLst/>
            </p:spPr>
          </p:cxnSp>
          <p:cxnSp>
            <p:nvCxnSpPr>
              <p:cNvPr id="250" name="Straight Connector 249">
                <a:extLst>
                  <a:ext uri="{FF2B5EF4-FFF2-40B4-BE49-F238E27FC236}">
                    <a16:creationId xmlns:a16="http://schemas.microsoft.com/office/drawing/2014/main" id="{2A86A214-6CC6-4A93-A7E5-F636A0B92A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56154" y="2042160"/>
                <a:ext cx="624840" cy="140208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dash"/>
                <a:headEnd type="none"/>
                <a:tailEnd type="none"/>
              </a:ln>
              <a:effectLst/>
            </p:spPr>
          </p:cxnSp>
        </p:grp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3AD4717F-F2D1-4B1D-8F29-6F7AFBBC987F}"/>
                </a:ext>
              </a:extLst>
            </p:cNvPr>
            <p:cNvCxnSpPr>
              <a:cxnSpLocks/>
            </p:cNvCxnSpPr>
            <p:nvPr/>
          </p:nvCxnSpPr>
          <p:spPr>
            <a:xfrm rot="16200000" flipH="1" flipV="1">
              <a:off x="9783977" y="2553007"/>
              <a:ext cx="624840" cy="1402080"/>
            </a:xfrm>
            <a:prstGeom prst="line">
              <a:avLst/>
            </a:prstGeom>
            <a:noFill/>
            <a:ln w="19050" cap="rnd" cmpd="sng" algn="ctr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</p:cxnSp>
        <p:grpSp>
          <p:nvGrpSpPr>
            <p:cNvPr id="242" name="Group 241">
              <a:extLst>
                <a:ext uri="{FF2B5EF4-FFF2-40B4-BE49-F238E27FC236}">
                  <a16:creationId xmlns:a16="http://schemas.microsoft.com/office/drawing/2014/main" id="{AF104EDC-8D28-4A21-9899-D999D23D95C7}"/>
                </a:ext>
              </a:extLst>
            </p:cNvPr>
            <p:cNvGrpSpPr/>
            <p:nvPr/>
          </p:nvGrpSpPr>
          <p:grpSpPr>
            <a:xfrm flipV="1">
              <a:off x="8503301" y="3822192"/>
              <a:ext cx="1360642" cy="1361814"/>
              <a:chOff x="8580120" y="2042160"/>
              <a:chExt cx="1400874" cy="1402080"/>
            </a:xfrm>
          </p:grpSpPr>
          <p:cxnSp>
            <p:nvCxnSpPr>
              <p:cNvPr id="243" name="Straight Connector 242">
                <a:extLst>
                  <a:ext uri="{FF2B5EF4-FFF2-40B4-BE49-F238E27FC236}">
                    <a16:creationId xmlns:a16="http://schemas.microsoft.com/office/drawing/2014/main" id="{813D3572-D294-4726-82B5-B2B1D85407A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80120" y="2042160"/>
                <a:ext cx="624840" cy="140208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dash"/>
                <a:headEnd type="none"/>
                <a:tailEnd type="none"/>
              </a:ln>
              <a:effectLst/>
            </p:spPr>
          </p:cxnSp>
          <p:cxnSp>
            <p:nvCxnSpPr>
              <p:cNvPr id="244" name="Straight Connector 243">
                <a:extLst>
                  <a:ext uri="{FF2B5EF4-FFF2-40B4-BE49-F238E27FC236}">
                    <a16:creationId xmlns:a16="http://schemas.microsoft.com/office/drawing/2014/main" id="{8EDE54D9-DDB2-4640-8816-3B84A9621B8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56154" y="2042160"/>
                <a:ext cx="624840" cy="140208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dash"/>
                <a:headEnd type="none"/>
                <a:tailEnd type="none"/>
              </a:ln>
              <a:effectLst/>
            </p:spPr>
          </p:cxnSp>
        </p:grp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2329FFE9-6689-4BA1-B788-FE0D3D7C1030}"/>
                </a:ext>
              </a:extLst>
            </p:cNvPr>
            <p:cNvGrpSpPr/>
            <p:nvPr/>
          </p:nvGrpSpPr>
          <p:grpSpPr>
            <a:xfrm>
              <a:off x="8483185" y="2042160"/>
              <a:ext cx="1400874" cy="1402080"/>
              <a:chOff x="8580120" y="2042160"/>
              <a:chExt cx="1400874" cy="1402080"/>
            </a:xfrm>
          </p:grpSpPr>
          <p:cxnSp>
            <p:nvCxnSpPr>
              <p:cNvPr id="240" name="Straight Connector 239">
                <a:extLst>
                  <a:ext uri="{FF2B5EF4-FFF2-40B4-BE49-F238E27FC236}">
                    <a16:creationId xmlns:a16="http://schemas.microsoft.com/office/drawing/2014/main" id="{06A64DD9-FFE4-4684-B04A-2813C35E0F6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580120" y="2042160"/>
                <a:ext cx="624840" cy="140208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dash"/>
                <a:headEnd type="none"/>
                <a:tailEnd type="none"/>
              </a:ln>
              <a:effectLst/>
            </p:spPr>
          </p:cxnSp>
          <p:cxnSp>
            <p:nvCxnSpPr>
              <p:cNvPr id="241" name="Straight Connector 240">
                <a:extLst>
                  <a:ext uri="{FF2B5EF4-FFF2-40B4-BE49-F238E27FC236}">
                    <a16:creationId xmlns:a16="http://schemas.microsoft.com/office/drawing/2014/main" id="{A2F11D34-52D8-4E27-953A-E6EED818AD3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56154" y="2042160"/>
                <a:ext cx="624840" cy="1402080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2"/>
                </a:solidFill>
                <a:prstDash val="dash"/>
                <a:headEnd type="none"/>
                <a:tailEnd type="none"/>
              </a:ln>
              <a:effectLst/>
            </p:spPr>
          </p:cxn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11E692EA-A7B5-4D9A-8E6F-C10BD531036B}"/>
                </a:ext>
              </a:extLst>
            </p:cNvPr>
            <p:cNvGrpSpPr/>
            <p:nvPr/>
          </p:nvGrpSpPr>
          <p:grpSpPr>
            <a:xfrm>
              <a:off x="9555979" y="3707855"/>
              <a:ext cx="1007472" cy="895653"/>
              <a:chOff x="7227459" y="3374965"/>
              <a:chExt cx="1222209" cy="1086557"/>
            </a:xfrm>
          </p:grpSpPr>
          <p:sp>
            <p:nvSpPr>
              <p:cNvPr id="7" name="Freeform: Shape 6">
                <a:extLst>
                  <a:ext uri="{FF2B5EF4-FFF2-40B4-BE49-F238E27FC236}">
                    <a16:creationId xmlns:a16="http://schemas.microsoft.com/office/drawing/2014/main" id="{CA6E5605-8BBD-4D96-B440-2CF1D31829F6}"/>
                  </a:ext>
                </a:extLst>
              </p:cNvPr>
              <p:cNvSpPr/>
              <p:nvPr/>
            </p:nvSpPr>
            <p:spPr>
              <a:xfrm>
                <a:off x="7571863" y="3374965"/>
                <a:ext cx="533400" cy="530587"/>
              </a:xfrm>
              <a:custGeom>
                <a:avLst/>
                <a:gdLst>
                  <a:gd name="connsiteX0" fmla="*/ 514358 w 533400"/>
                  <a:gd name="connsiteY0" fmla="*/ 435345 h 530587"/>
                  <a:gd name="connsiteX1" fmla="*/ 428633 w 533400"/>
                  <a:gd name="connsiteY1" fmla="*/ 435345 h 530587"/>
                  <a:gd name="connsiteX2" fmla="*/ 400058 w 533400"/>
                  <a:gd name="connsiteY2" fmla="*/ 435345 h 530587"/>
                  <a:gd name="connsiteX3" fmla="*/ 400058 w 533400"/>
                  <a:gd name="connsiteY3" fmla="*/ 378195 h 530587"/>
                  <a:gd name="connsiteX4" fmla="*/ 485783 w 533400"/>
                  <a:gd name="connsiteY4" fmla="*/ 378195 h 530587"/>
                  <a:gd name="connsiteX5" fmla="*/ 514358 w 533400"/>
                  <a:gd name="connsiteY5" fmla="*/ 378195 h 530587"/>
                  <a:gd name="connsiteX6" fmla="*/ 514358 w 533400"/>
                  <a:gd name="connsiteY6" fmla="*/ 435345 h 530587"/>
                  <a:gd name="connsiteX7" fmla="*/ 419108 w 533400"/>
                  <a:gd name="connsiteY7" fmla="*/ 511545 h 530587"/>
                  <a:gd name="connsiteX8" fmla="*/ 304808 w 533400"/>
                  <a:gd name="connsiteY8" fmla="*/ 511545 h 530587"/>
                  <a:gd name="connsiteX9" fmla="*/ 304808 w 533400"/>
                  <a:gd name="connsiteY9" fmla="*/ 454395 h 530587"/>
                  <a:gd name="connsiteX10" fmla="*/ 390533 w 533400"/>
                  <a:gd name="connsiteY10" fmla="*/ 454395 h 530587"/>
                  <a:gd name="connsiteX11" fmla="*/ 419108 w 533400"/>
                  <a:gd name="connsiteY11" fmla="*/ 454395 h 530587"/>
                  <a:gd name="connsiteX12" fmla="*/ 419108 w 533400"/>
                  <a:gd name="connsiteY12" fmla="*/ 511545 h 530587"/>
                  <a:gd name="connsiteX13" fmla="*/ 215187 w 533400"/>
                  <a:gd name="connsiteY13" fmla="*/ 492362 h 530587"/>
                  <a:gd name="connsiteX14" fmla="*/ 117680 w 533400"/>
                  <a:gd name="connsiteY14" fmla="*/ 438784 h 530587"/>
                  <a:gd name="connsiteX15" fmla="*/ 116927 w 533400"/>
                  <a:gd name="connsiteY15" fmla="*/ 348572 h 530587"/>
                  <a:gd name="connsiteX16" fmla="*/ 117451 w 533400"/>
                  <a:gd name="connsiteY16" fmla="*/ 347639 h 530587"/>
                  <a:gd name="connsiteX17" fmla="*/ 123871 w 533400"/>
                  <a:gd name="connsiteY17" fmla="*/ 252208 h 530587"/>
                  <a:gd name="connsiteX18" fmla="*/ 164581 w 533400"/>
                  <a:gd name="connsiteY18" fmla="*/ 296061 h 530587"/>
                  <a:gd name="connsiteX19" fmla="*/ 173658 w 533400"/>
                  <a:gd name="connsiteY19" fmla="*/ 300928 h 530587"/>
                  <a:gd name="connsiteX20" fmla="*/ 181859 w 533400"/>
                  <a:gd name="connsiteY20" fmla="*/ 294699 h 530587"/>
                  <a:gd name="connsiteX21" fmla="*/ 174449 w 533400"/>
                  <a:gd name="connsiteY21" fmla="*/ 185324 h 530587"/>
                  <a:gd name="connsiteX22" fmla="*/ 215425 w 533400"/>
                  <a:gd name="connsiteY22" fmla="*/ 204764 h 530587"/>
                  <a:gd name="connsiteX23" fmla="*/ 281672 w 533400"/>
                  <a:gd name="connsiteY23" fmla="*/ 325131 h 530587"/>
                  <a:gd name="connsiteX24" fmla="*/ 284615 w 533400"/>
                  <a:gd name="connsiteY24" fmla="*/ 332009 h 530587"/>
                  <a:gd name="connsiteX25" fmla="*/ 291606 w 533400"/>
                  <a:gd name="connsiteY25" fmla="*/ 334647 h 530587"/>
                  <a:gd name="connsiteX26" fmla="*/ 333002 w 533400"/>
                  <a:gd name="connsiteY26" fmla="*/ 297766 h 530587"/>
                  <a:gd name="connsiteX27" fmla="*/ 333383 w 533400"/>
                  <a:gd name="connsiteY27" fmla="*/ 301995 h 530587"/>
                  <a:gd name="connsiteX28" fmla="*/ 333383 w 533400"/>
                  <a:gd name="connsiteY28" fmla="*/ 359145 h 530587"/>
                  <a:gd name="connsiteX29" fmla="*/ 247658 w 533400"/>
                  <a:gd name="connsiteY29" fmla="*/ 359145 h 530587"/>
                  <a:gd name="connsiteX30" fmla="*/ 238133 w 533400"/>
                  <a:gd name="connsiteY30" fmla="*/ 368670 h 530587"/>
                  <a:gd name="connsiteX31" fmla="*/ 238133 w 533400"/>
                  <a:gd name="connsiteY31" fmla="*/ 444870 h 530587"/>
                  <a:gd name="connsiteX32" fmla="*/ 247658 w 533400"/>
                  <a:gd name="connsiteY32" fmla="*/ 454395 h 530587"/>
                  <a:gd name="connsiteX33" fmla="*/ 285758 w 533400"/>
                  <a:gd name="connsiteY33" fmla="*/ 454395 h 530587"/>
                  <a:gd name="connsiteX34" fmla="*/ 285758 w 533400"/>
                  <a:gd name="connsiteY34" fmla="*/ 469159 h 530587"/>
                  <a:gd name="connsiteX35" fmla="*/ 215187 w 533400"/>
                  <a:gd name="connsiteY35" fmla="*/ 492362 h 530587"/>
                  <a:gd name="connsiteX36" fmla="*/ 215187 w 533400"/>
                  <a:gd name="connsiteY36" fmla="*/ 492362 h 530587"/>
                  <a:gd name="connsiteX37" fmla="*/ 58758 w 533400"/>
                  <a:gd name="connsiteY37" fmla="*/ 323360 h 530587"/>
                  <a:gd name="connsiteX38" fmla="*/ 19058 w 533400"/>
                  <a:gd name="connsiteY38" fmla="*/ 246903 h 530587"/>
                  <a:gd name="connsiteX39" fmla="*/ 82047 w 533400"/>
                  <a:gd name="connsiteY39" fmla="*/ 165531 h 530587"/>
                  <a:gd name="connsiteX40" fmla="*/ 89181 w 533400"/>
                  <a:gd name="connsiteY40" fmla="*/ 155748 h 530587"/>
                  <a:gd name="connsiteX41" fmla="*/ 88257 w 533400"/>
                  <a:gd name="connsiteY41" fmla="*/ 140137 h 530587"/>
                  <a:gd name="connsiteX42" fmla="*/ 159133 w 533400"/>
                  <a:gd name="connsiteY42" fmla="*/ 29418 h 530587"/>
                  <a:gd name="connsiteX43" fmla="*/ 294369 w 533400"/>
                  <a:gd name="connsiteY43" fmla="*/ 56479 h 530587"/>
                  <a:gd name="connsiteX44" fmla="*/ 327906 w 533400"/>
                  <a:gd name="connsiteY44" fmla="*/ 111714 h 530587"/>
                  <a:gd name="connsiteX45" fmla="*/ 335488 w 533400"/>
                  <a:gd name="connsiteY45" fmla="*/ 117972 h 530587"/>
                  <a:gd name="connsiteX46" fmla="*/ 344556 w 533400"/>
                  <a:gd name="connsiteY46" fmla="*/ 114200 h 530587"/>
                  <a:gd name="connsiteX47" fmla="*/ 395010 w 533400"/>
                  <a:gd name="connsiteY47" fmla="*/ 97589 h 530587"/>
                  <a:gd name="connsiteX48" fmla="*/ 427776 w 533400"/>
                  <a:gd name="connsiteY48" fmla="*/ 152958 h 530587"/>
                  <a:gd name="connsiteX49" fmla="*/ 427719 w 533400"/>
                  <a:gd name="connsiteY49" fmla="*/ 153310 h 530587"/>
                  <a:gd name="connsiteX50" fmla="*/ 435539 w 533400"/>
                  <a:gd name="connsiteY50" fmla="*/ 164045 h 530587"/>
                  <a:gd name="connsiteX51" fmla="*/ 511929 w 533400"/>
                  <a:gd name="connsiteY51" fmla="*/ 247693 h 530587"/>
                  <a:gd name="connsiteX52" fmla="*/ 495308 w 533400"/>
                  <a:gd name="connsiteY52" fmla="*/ 299681 h 530587"/>
                  <a:gd name="connsiteX53" fmla="*/ 495308 w 533400"/>
                  <a:gd name="connsiteY53" fmla="*/ 292470 h 530587"/>
                  <a:gd name="connsiteX54" fmla="*/ 485783 w 533400"/>
                  <a:gd name="connsiteY54" fmla="*/ 282945 h 530587"/>
                  <a:gd name="connsiteX55" fmla="*/ 347613 w 533400"/>
                  <a:gd name="connsiteY55" fmla="*/ 282945 h 530587"/>
                  <a:gd name="connsiteX56" fmla="*/ 331888 w 533400"/>
                  <a:gd name="connsiteY56" fmla="*/ 267467 h 530587"/>
                  <a:gd name="connsiteX57" fmla="*/ 323210 w 533400"/>
                  <a:gd name="connsiteY57" fmla="*/ 267867 h 530587"/>
                  <a:gd name="connsiteX58" fmla="*/ 318476 w 533400"/>
                  <a:gd name="connsiteY58" fmla="*/ 275144 h 530587"/>
                  <a:gd name="connsiteX59" fmla="*/ 300274 w 533400"/>
                  <a:gd name="connsiteY59" fmla="*/ 312016 h 530587"/>
                  <a:gd name="connsiteX60" fmla="*/ 225008 w 533400"/>
                  <a:gd name="connsiteY60" fmla="*/ 188286 h 530587"/>
                  <a:gd name="connsiteX61" fmla="*/ 150160 w 533400"/>
                  <a:gd name="connsiteY61" fmla="*/ 159215 h 530587"/>
                  <a:gd name="connsiteX62" fmla="*/ 140016 w 533400"/>
                  <a:gd name="connsiteY62" fmla="*/ 164788 h 530587"/>
                  <a:gd name="connsiteX63" fmla="*/ 142740 w 533400"/>
                  <a:gd name="connsiteY63" fmla="*/ 176046 h 530587"/>
                  <a:gd name="connsiteX64" fmla="*/ 169496 w 533400"/>
                  <a:gd name="connsiteY64" fmla="*/ 269086 h 530587"/>
                  <a:gd name="connsiteX65" fmla="*/ 109498 w 533400"/>
                  <a:gd name="connsiteY65" fmla="*/ 229281 h 530587"/>
                  <a:gd name="connsiteX66" fmla="*/ 101611 w 533400"/>
                  <a:gd name="connsiteY66" fmla="*/ 233472 h 530587"/>
                  <a:gd name="connsiteX67" fmla="*/ 100659 w 533400"/>
                  <a:gd name="connsiteY67" fmla="*/ 242350 h 530587"/>
                  <a:gd name="connsiteX68" fmla="*/ 104783 w 533400"/>
                  <a:gd name="connsiteY68" fmla="*/ 331313 h 530587"/>
                  <a:gd name="connsiteX69" fmla="*/ 104783 w 533400"/>
                  <a:gd name="connsiteY69" fmla="*/ 330570 h 530587"/>
                  <a:gd name="connsiteX70" fmla="*/ 82256 w 533400"/>
                  <a:gd name="connsiteY70" fmla="*/ 330570 h 530587"/>
                  <a:gd name="connsiteX71" fmla="*/ 58758 w 533400"/>
                  <a:gd name="connsiteY71" fmla="*/ 323360 h 530587"/>
                  <a:gd name="connsiteX72" fmla="*/ 58758 w 533400"/>
                  <a:gd name="connsiteY72" fmla="*/ 323360 h 530587"/>
                  <a:gd name="connsiteX73" fmla="*/ 390533 w 533400"/>
                  <a:gd name="connsiteY73" fmla="*/ 359145 h 530587"/>
                  <a:gd name="connsiteX74" fmla="*/ 352433 w 533400"/>
                  <a:gd name="connsiteY74" fmla="*/ 359145 h 530587"/>
                  <a:gd name="connsiteX75" fmla="*/ 352433 w 533400"/>
                  <a:gd name="connsiteY75" fmla="*/ 301995 h 530587"/>
                  <a:gd name="connsiteX76" fmla="*/ 476258 w 533400"/>
                  <a:gd name="connsiteY76" fmla="*/ 301995 h 530587"/>
                  <a:gd name="connsiteX77" fmla="*/ 476258 w 533400"/>
                  <a:gd name="connsiteY77" fmla="*/ 359145 h 530587"/>
                  <a:gd name="connsiteX78" fmla="*/ 390533 w 533400"/>
                  <a:gd name="connsiteY78" fmla="*/ 359145 h 530587"/>
                  <a:gd name="connsiteX79" fmla="*/ 381008 w 533400"/>
                  <a:gd name="connsiteY79" fmla="*/ 435345 h 530587"/>
                  <a:gd name="connsiteX80" fmla="*/ 295283 w 533400"/>
                  <a:gd name="connsiteY80" fmla="*/ 435345 h 530587"/>
                  <a:gd name="connsiteX81" fmla="*/ 257183 w 533400"/>
                  <a:gd name="connsiteY81" fmla="*/ 435345 h 530587"/>
                  <a:gd name="connsiteX82" fmla="*/ 257183 w 533400"/>
                  <a:gd name="connsiteY82" fmla="*/ 378195 h 530587"/>
                  <a:gd name="connsiteX83" fmla="*/ 342908 w 533400"/>
                  <a:gd name="connsiteY83" fmla="*/ 378195 h 530587"/>
                  <a:gd name="connsiteX84" fmla="*/ 381008 w 533400"/>
                  <a:gd name="connsiteY84" fmla="*/ 378195 h 530587"/>
                  <a:gd name="connsiteX85" fmla="*/ 381008 w 533400"/>
                  <a:gd name="connsiteY85" fmla="*/ 435345 h 530587"/>
                  <a:gd name="connsiteX86" fmla="*/ 523883 w 533400"/>
                  <a:gd name="connsiteY86" fmla="*/ 359145 h 530587"/>
                  <a:gd name="connsiteX87" fmla="*/ 495308 w 533400"/>
                  <a:gd name="connsiteY87" fmla="*/ 359145 h 530587"/>
                  <a:gd name="connsiteX88" fmla="*/ 495308 w 533400"/>
                  <a:gd name="connsiteY88" fmla="*/ 326065 h 530587"/>
                  <a:gd name="connsiteX89" fmla="*/ 530979 w 533400"/>
                  <a:gd name="connsiteY89" fmla="*/ 247693 h 530587"/>
                  <a:gd name="connsiteX90" fmla="*/ 446635 w 533400"/>
                  <a:gd name="connsiteY90" fmla="*/ 146881 h 530587"/>
                  <a:gd name="connsiteX91" fmla="*/ 400953 w 533400"/>
                  <a:gd name="connsiteY91" fmla="*/ 79491 h 530587"/>
                  <a:gd name="connsiteX92" fmla="*/ 340260 w 533400"/>
                  <a:gd name="connsiteY92" fmla="*/ 91207 h 530587"/>
                  <a:gd name="connsiteX93" fmla="*/ 307875 w 533400"/>
                  <a:gd name="connsiteY93" fmla="*/ 43039 h 530587"/>
                  <a:gd name="connsiteX94" fmla="*/ 151694 w 533400"/>
                  <a:gd name="connsiteY94" fmla="*/ 11883 h 530587"/>
                  <a:gd name="connsiteX95" fmla="*/ 69226 w 533400"/>
                  <a:gd name="connsiteY95" fmla="*/ 140699 h 530587"/>
                  <a:gd name="connsiteX96" fmla="*/ 69721 w 533400"/>
                  <a:gd name="connsiteY96" fmla="*/ 149300 h 530587"/>
                  <a:gd name="connsiteX97" fmla="*/ 8 w 533400"/>
                  <a:gd name="connsiteY97" fmla="*/ 246903 h 530587"/>
                  <a:gd name="connsiteX98" fmla="*/ 48081 w 533400"/>
                  <a:gd name="connsiteY98" fmla="*/ 339133 h 530587"/>
                  <a:gd name="connsiteX99" fmla="*/ 82256 w 533400"/>
                  <a:gd name="connsiteY99" fmla="*/ 349620 h 530587"/>
                  <a:gd name="connsiteX100" fmla="*/ 95248 w 533400"/>
                  <a:gd name="connsiteY100" fmla="*/ 349620 h 530587"/>
                  <a:gd name="connsiteX101" fmla="*/ 101602 w 533400"/>
                  <a:gd name="connsiteY101" fmla="*/ 449014 h 530587"/>
                  <a:gd name="connsiteX102" fmla="*/ 215187 w 533400"/>
                  <a:gd name="connsiteY102" fmla="*/ 511412 h 530587"/>
                  <a:gd name="connsiteX103" fmla="*/ 285758 w 533400"/>
                  <a:gd name="connsiteY103" fmla="*/ 492943 h 530587"/>
                  <a:gd name="connsiteX104" fmla="*/ 285758 w 533400"/>
                  <a:gd name="connsiteY104" fmla="*/ 521070 h 530587"/>
                  <a:gd name="connsiteX105" fmla="*/ 295283 w 533400"/>
                  <a:gd name="connsiteY105" fmla="*/ 530595 h 530587"/>
                  <a:gd name="connsiteX106" fmla="*/ 428633 w 533400"/>
                  <a:gd name="connsiteY106" fmla="*/ 530595 h 530587"/>
                  <a:gd name="connsiteX107" fmla="*/ 438158 w 533400"/>
                  <a:gd name="connsiteY107" fmla="*/ 521070 h 530587"/>
                  <a:gd name="connsiteX108" fmla="*/ 438158 w 533400"/>
                  <a:gd name="connsiteY108" fmla="*/ 454395 h 530587"/>
                  <a:gd name="connsiteX109" fmla="*/ 523883 w 533400"/>
                  <a:gd name="connsiteY109" fmla="*/ 454395 h 530587"/>
                  <a:gd name="connsiteX110" fmla="*/ 533408 w 533400"/>
                  <a:gd name="connsiteY110" fmla="*/ 444870 h 530587"/>
                  <a:gd name="connsiteX111" fmla="*/ 533408 w 533400"/>
                  <a:gd name="connsiteY111" fmla="*/ 368670 h 530587"/>
                  <a:gd name="connsiteX112" fmla="*/ 523883 w 533400"/>
                  <a:gd name="connsiteY112" fmla="*/ 359145 h 530587"/>
                  <a:gd name="connsiteX113" fmla="*/ 523883 w 533400"/>
                  <a:gd name="connsiteY113" fmla="*/ 359145 h 5305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</a:cxnLst>
                <a:rect l="l" t="t" r="r" b="b"/>
                <a:pathLst>
                  <a:path w="533400" h="530587">
                    <a:moveTo>
                      <a:pt x="514358" y="435345"/>
                    </a:moveTo>
                    <a:lnTo>
                      <a:pt x="428633" y="435345"/>
                    </a:lnTo>
                    <a:lnTo>
                      <a:pt x="400058" y="435345"/>
                    </a:lnTo>
                    <a:lnTo>
                      <a:pt x="400058" y="378195"/>
                    </a:lnTo>
                    <a:lnTo>
                      <a:pt x="485783" y="378195"/>
                    </a:lnTo>
                    <a:lnTo>
                      <a:pt x="514358" y="378195"/>
                    </a:lnTo>
                    <a:lnTo>
                      <a:pt x="514358" y="435345"/>
                    </a:lnTo>
                    <a:close/>
                    <a:moveTo>
                      <a:pt x="419108" y="511545"/>
                    </a:moveTo>
                    <a:lnTo>
                      <a:pt x="304808" y="511545"/>
                    </a:lnTo>
                    <a:lnTo>
                      <a:pt x="304808" y="454395"/>
                    </a:lnTo>
                    <a:lnTo>
                      <a:pt x="390533" y="454395"/>
                    </a:lnTo>
                    <a:lnTo>
                      <a:pt x="419108" y="454395"/>
                    </a:lnTo>
                    <a:lnTo>
                      <a:pt x="419108" y="511545"/>
                    </a:lnTo>
                    <a:close/>
                    <a:moveTo>
                      <a:pt x="215187" y="492362"/>
                    </a:moveTo>
                    <a:cubicBezTo>
                      <a:pt x="175478" y="492362"/>
                      <a:pt x="139025" y="472331"/>
                      <a:pt x="117680" y="438784"/>
                    </a:cubicBezTo>
                    <a:cubicBezTo>
                      <a:pt x="100640" y="412019"/>
                      <a:pt x="100344" y="377471"/>
                      <a:pt x="116927" y="348572"/>
                    </a:cubicBezTo>
                    <a:lnTo>
                      <a:pt x="117451" y="347639"/>
                    </a:lnTo>
                    <a:cubicBezTo>
                      <a:pt x="137378" y="317397"/>
                      <a:pt x="130234" y="275382"/>
                      <a:pt x="123871" y="252208"/>
                    </a:cubicBezTo>
                    <a:cubicBezTo>
                      <a:pt x="142150" y="261600"/>
                      <a:pt x="158704" y="285517"/>
                      <a:pt x="164581" y="296061"/>
                    </a:cubicBezTo>
                    <a:cubicBezTo>
                      <a:pt x="166410" y="299319"/>
                      <a:pt x="170029" y="301214"/>
                      <a:pt x="173658" y="300928"/>
                    </a:cubicBezTo>
                    <a:cubicBezTo>
                      <a:pt x="177383" y="300633"/>
                      <a:pt x="180583" y="298204"/>
                      <a:pt x="181859" y="294699"/>
                    </a:cubicBezTo>
                    <a:cubicBezTo>
                      <a:pt x="200119" y="244540"/>
                      <a:pt x="187870" y="207507"/>
                      <a:pt x="174449" y="185324"/>
                    </a:cubicBezTo>
                    <a:cubicBezTo>
                      <a:pt x="186393" y="189448"/>
                      <a:pt x="200986" y="195658"/>
                      <a:pt x="215425" y="204764"/>
                    </a:cubicBezTo>
                    <a:cubicBezTo>
                      <a:pt x="259383" y="232482"/>
                      <a:pt x="281672" y="272982"/>
                      <a:pt x="281672" y="325131"/>
                    </a:cubicBezTo>
                    <a:cubicBezTo>
                      <a:pt x="281672" y="327722"/>
                      <a:pt x="282739" y="330208"/>
                      <a:pt x="284615" y="332009"/>
                    </a:cubicBezTo>
                    <a:cubicBezTo>
                      <a:pt x="286482" y="333799"/>
                      <a:pt x="289006" y="334714"/>
                      <a:pt x="291606" y="334647"/>
                    </a:cubicBezTo>
                    <a:cubicBezTo>
                      <a:pt x="302979" y="334152"/>
                      <a:pt x="323506" y="325417"/>
                      <a:pt x="333002" y="297766"/>
                    </a:cubicBezTo>
                    <a:cubicBezTo>
                      <a:pt x="333240" y="299062"/>
                      <a:pt x="333383" y="300471"/>
                      <a:pt x="333383" y="301995"/>
                    </a:cubicBezTo>
                    <a:lnTo>
                      <a:pt x="333383" y="359145"/>
                    </a:lnTo>
                    <a:lnTo>
                      <a:pt x="247658" y="359145"/>
                    </a:lnTo>
                    <a:cubicBezTo>
                      <a:pt x="242391" y="359145"/>
                      <a:pt x="238133" y="363412"/>
                      <a:pt x="238133" y="368670"/>
                    </a:cubicBezTo>
                    <a:lnTo>
                      <a:pt x="238133" y="444870"/>
                    </a:lnTo>
                    <a:cubicBezTo>
                      <a:pt x="238133" y="450128"/>
                      <a:pt x="242391" y="454395"/>
                      <a:pt x="247658" y="454395"/>
                    </a:cubicBezTo>
                    <a:lnTo>
                      <a:pt x="285758" y="454395"/>
                    </a:lnTo>
                    <a:lnTo>
                      <a:pt x="285758" y="469159"/>
                    </a:lnTo>
                    <a:cubicBezTo>
                      <a:pt x="269289" y="483894"/>
                      <a:pt x="243896" y="492362"/>
                      <a:pt x="215187" y="492362"/>
                    </a:cubicBezTo>
                    <a:lnTo>
                      <a:pt x="215187" y="492362"/>
                    </a:lnTo>
                    <a:close/>
                    <a:moveTo>
                      <a:pt x="58758" y="323360"/>
                    </a:moveTo>
                    <a:cubicBezTo>
                      <a:pt x="40651" y="311092"/>
                      <a:pt x="19058" y="287870"/>
                      <a:pt x="19058" y="246903"/>
                    </a:cubicBezTo>
                    <a:cubicBezTo>
                      <a:pt x="19058" y="190172"/>
                      <a:pt x="58530" y="171569"/>
                      <a:pt x="82047" y="165531"/>
                    </a:cubicBezTo>
                    <a:cubicBezTo>
                      <a:pt x="86457" y="164397"/>
                      <a:pt x="89457" y="160292"/>
                      <a:pt x="89181" y="155748"/>
                    </a:cubicBezTo>
                    <a:lnTo>
                      <a:pt x="88257" y="140137"/>
                    </a:lnTo>
                    <a:cubicBezTo>
                      <a:pt x="88257" y="94941"/>
                      <a:pt x="119385" y="46306"/>
                      <a:pt x="159133" y="29418"/>
                    </a:cubicBezTo>
                    <a:cubicBezTo>
                      <a:pt x="227894" y="234"/>
                      <a:pt x="276624" y="38610"/>
                      <a:pt x="294369" y="56479"/>
                    </a:cubicBezTo>
                    <a:cubicBezTo>
                      <a:pt x="308837" y="71024"/>
                      <a:pt x="320115" y="89616"/>
                      <a:pt x="327906" y="111714"/>
                    </a:cubicBezTo>
                    <a:cubicBezTo>
                      <a:pt x="329078" y="115048"/>
                      <a:pt x="331992" y="117448"/>
                      <a:pt x="335488" y="117972"/>
                    </a:cubicBezTo>
                    <a:cubicBezTo>
                      <a:pt x="338946" y="118496"/>
                      <a:pt x="342470" y="117039"/>
                      <a:pt x="344556" y="114200"/>
                    </a:cubicBezTo>
                    <a:cubicBezTo>
                      <a:pt x="356329" y="98217"/>
                      <a:pt x="376636" y="91559"/>
                      <a:pt x="395010" y="97589"/>
                    </a:cubicBezTo>
                    <a:cubicBezTo>
                      <a:pt x="415679" y="104380"/>
                      <a:pt x="427595" y="124544"/>
                      <a:pt x="427776" y="152958"/>
                    </a:cubicBezTo>
                    <a:lnTo>
                      <a:pt x="427719" y="153310"/>
                    </a:lnTo>
                    <a:cubicBezTo>
                      <a:pt x="426995" y="158406"/>
                      <a:pt x="430452" y="163168"/>
                      <a:pt x="435539" y="164045"/>
                    </a:cubicBezTo>
                    <a:cubicBezTo>
                      <a:pt x="453455" y="167131"/>
                      <a:pt x="511929" y="182285"/>
                      <a:pt x="511929" y="247693"/>
                    </a:cubicBezTo>
                    <a:cubicBezTo>
                      <a:pt x="511929" y="268658"/>
                      <a:pt x="506338" y="286060"/>
                      <a:pt x="495308" y="299681"/>
                    </a:cubicBezTo>
                    <a:lnTo>
                      <a:pt x="495308" y="292470"/>
                    </a:lnTo>
                    <a:cubicBezTo>
                      <a:pt x="495308" y="287212"/>
                      <a:pt x="491050" y="282945"/>
                      <a:pt x="485783" y="282945"/>
                    </a:cubicBezTo>
                    <a:lnTo>
                      <a:pt x="347613" y="282945"/>
                    </a:lnTo>
                    <a:cubicBezTo>
                      <a:pt x="341727" y="272277"/>
                      <a:pt x="332450" y="267734"/>
                      <a:pt x="331888" y="267467"/>
                    </a:cubicBezTo>
                    <a:cubicBezTo>
                      <a:pt x="329097" y="266200"/>
                      <a:pt x="325858" y="266362"/>
                      <a:pt x="323210" y="267867"/>
                    </a:cubicBezTo>
                    <a:cubicBezTo>
                      <a:pt x="320553" y="269391"/>
                      <a:pt x="318791" y="272096"/>
                      <a:pt x="318476" y="275144"/>
                    </a:cubicBezTo>
                    <a:cubicBezTo>
                      <a:pt x="316124" y="297509"/>
                      <a:pt x="307342" y="307539"/>
                      <a:pt x="300274" y="312016"/>
                    </a:cubicBezTo>
                    <a:cubicBezTo>
                      <a:pt x="295750" y="246236"/>
                      <a:pt x="257450" y="208584"/>
                      <a:pt x="225008" y="188286"/>
                    </a:cubicBezTo>
                    <a:cubicBezTo>
                      <a:pt x="188146" y="165226"/>
                      <a:pt x="151694" y="159454"/>
                      <a:pt x="150160" y="159215"/>
                    </a:cubicBezTo>
                    <a:cubicBezTo>
                      <a:pt x="145902" y="158549"/>
                      <a:pt x="141759" y="160854"/>
                      <a:pt x="140016" y="164788"/>
                    </a:cubicBezTo>
                    <a:cubicBezTo>
                      <a:pt x="138282" y="168721"/>
                      <a:pt x="139406" y="173341"/>
                      <a:pt x="142740" y="176046"/>
                    </a:cubicBezTo>
                    <a:cubicBezTo>
                      <a:pt x="144521" y="177494"/>
                      <a:pt x="182307" y="209069"/>
                      <a:pt x="169496" y="269086"/>
                    </a:cubicBezTo>
                    <a:cubicBezTo>
                      <a:pt x="156761" y="252170"/>
                      <a:pt x="134844" y="229281"/>
                      <a:pt x="109498" y="229281"/>
                    </a:cubicBezTo>
                    <a:cubicBezTo>
                      <a:pt x="106336" y="229281"/>
                      <a:pt x="103392" y="230853"/>
                      <a:pt x="101611" y="233472"/>
                    </a:cubicBezTo>
                    <a:cubicBezTo>
                      <a:pt x="99840" y="236092"/>
                      <a:pt x="99478" y="239416"/>
                      <a:pt x="100659" y="242350"/>
                    </a:cubicBezTo>
                    <a:cubicBezTo>
                      <a:pt x="100887" y="242921"/>
                      <a:pt x="121785" y="296233"/>
                      <a:pt x="104783" y="331313"/>
                    </a:cubicBezTo>
                    <a:lnTo>
                      <a:pt x="104783" y="330570"/>
                    </a:lnTo>
                    <a:lnTo>
                      <a:pt x="82256" y="330570"/>
                    </a:lnTo>
                    <a:cubicBezTo>
                      <a:pt x="73855" y="330570"/>
                      <a:pt x="65731" y="328075"/>
                      <a:pt x="58758" y="323360"/>
                    </a:cubicBezTo>
                    <a:lnTo>
                      <a:pt x="58758" y="323360"/>
                    </a:lnTo>
                    <a:close/>
                    <a:moveTo>
                      <a:pt x="390533" y="359145"/>
                    </a:moveTo>
                    <a:lnTo>
                      <a:pt x="352433" y="359145"/>
                    </a:lnTo>
                    <a:lnTo>
                      <a:pt x="352433" y="301995"/>
                    </a:lnTo>
                    <a:lnTo>
                      <a:pt x="476258" y="301995"/>
                    </a:lnTo>
                    <a:lnTo>
                      <a:pt x="476258" y="359145"/>
                    </a:lnTo>
                    <a:lnTo>
                      <a:pt x="390533" y="359145"/>
                    </a:lnTo>
                    <a:close/>
                    <a:moveTo>
                      <a:pt x="381008" y="435345"/>
                    </a:moveTo>
                    <a:lnTo>
                      <a:pt x="295283" y="435345"/>
                    </a:lnTo>
                    <a:lnTo>
                      <a:pt x="257183" y="435345"/>
                    </a:lnTo>
                    <a:lnTo>
                      <a:pt x="257183" y="378195"/>
                    </a:lnTo>
                    <a:lnTo>
                      <a:pt x="342908" y="378195"/>
                    </a:lnTo>
                    <a:lnTo>
                      <a:pt x="381008" y="378195"/>
                    </a:lnTo>
                    <a:lnTo>
                      <a:pt x="381008" y="435345"/>
                    </a:lnTo>
                    <a:close/>
                    <a:moveTo>
                      <a:pt x="523883" y="359145"/>
                    </a:moveTo>
                    <a:lnTo>
                      <a:pt x="495308" y="359145"/>
                    </a:lnTo>
                    <a:lnTo>
                      <a:pt x="495308" y="326065"/>
                    </a:lnTo>
                    <a:cubicBezTo>
                      <a:pt x="518606" y="307806"/>
                      <a:pt x="530979" y="280774"/>
                      <a:pt x="530979" y="247693"/>
                    </a:cubicBezTo>
                    <a:cubicBezTo>
                      <a:pt x="530979" y="175446"/>
                      <a:pt x="473848" y="153310"/>
                      <a:pt x="446635" y="146881"/>
                    </a:cubicBezTo>
                    <a:cubicBezTo>
                      <a:pt x="444673" y="113286"/>
                      <a:pt x="427909" y="88349"/>
                      <a:pt x="400953" y="79491"/>
                    </a:cubicBezTo>
                    <a:cubicBezTo>
                      <a:pt x="379836" y="72557"/>
                      <a:pt x="357024" y="77291"/>
                      <a:pt x="340260" y="91207"/>
                    </a:cubicBezTo>
                    <a:cubicBezTo>
                      <a:pt x="331973" y="72509"/>
                      <a:pt x="321115" y="56355"/>
                      <a:pt x="307875" y="43039"/>
                    </a:cubicBezTo>
                    <a:cubicBezTo>
                      <a:pt x="265203" y="119"/>
                      <a:pt x="206824" y="-11539"/>
                      <a:pt x="151694" y="11883"/>
                    </a:cubicBezTo>
                    <a:cubicBezTo>
                      <a:pt x="104659" y="31857"/>
                      <a:pt x="69207" y="86997"/>
                      <a:pt x="69226" y="140699"/>
                    </a:cubicBezTo>
                    <a:lnTo>
                      <a:pt x="69721" y="149300"/>
                    </a:lnTo>
                    <a:cubicBezTo>
                      <a:pt x="44052" y="157739"/>
                      <a:pt x="8" y="181742"/>
                      <a:pt x="8" y="246903"/>
                    </a:cubicBezTo>
                    <a:cubicBezTo>
                      <a:pt x="8" y="298823"/>
                      <a:pt x="30126" y="326970"/>
                      <a:pt x="48081" y="339133"/>
                    </a:cubicBezTo>
                    <a:cubicBezTo>
                      <a:pt x="58215" y="345991"/>
                      <a:pt x="70045" y="349620"/>
                      <a:pt x="82256" y="349620"/>
                    </a:cubicBezTo>
                    <a:lnTo>
                      <a:pt x="95248" y="349620"/>
                    </a:lnTo>
                    <a:cubicBezTo>
                      <a:pt x="80732" y="382329"/>
                      <a:pt x="82790" y="419448"/>
                      <a:pt x="101602" y="449014"/>
                    </a:cubicBezTo>
                    <a:cubicBezTo>
                      <a:pt x="126462" y="488085"/>
                      <a:pt x="168924" y="511412"/>
                      <a:pt x="215187" y="511412"/>
                    </a:cubicBezTo>
                    <a:cubicBezTo>
                      <a:pt x="242038" y="511412"/>
                      <a:pt x="266727" y="504811"/>
                      <a:pt x="285758" y="492943"/>
                    </a:cubicBezTo>
                    <a:lnTo>
                      <a:pt x="285758" y="521070"/>
                    </a:lnTo>
                    <a:cubicBezTo>
                      <a:pt x="285758" y="526328"/>
                      <a:pt x="290016" y="530595"/>
                      <a:pt x="295283" y="530595"/>
                    </a:cubicBezTo>
                    <a:lnTo>
                      <a:pt x="428633" y="530595"/>
                    </a:lnTo>
                    <a:cubicBezTo>
                      <a:pt x="433900" y="530595"/>
                      <a:pt x="438158" y="526328"/>
                      <a:pt x="438158" y="521070"/>
                    </a:cubicBezTo>
                    <a:lnTo>
                      <a:pt x="438158" y="454395"/>
                    </a:lnTo>
                    <a:lnTo>
                      <a:pt x="523883" y="454395"/>
                    </a:lnTo>
                    <a:cubicBezTo>
                      <a:pt x="529150" y="454395"/>
                      <a:pt x="533408" y="450128"/>
                      <a:pt x="533408" y="444870"/>
                    </a:cubicBezTo>
                    <a:lnTo>
                      <a:pt x="533408" y="368670"/>
                    </a:lnTo>
                    <a:cubicBezTo>
                      <a:pt x="533408" y="363412"/>
                      <a:pt x="529150" y="359145"/>
                      <a:pt x="523883" y="359145"/>
                    </a:cubicBezTo>
                    <a:lnTo>
                      <a:pt x="523883" y="359145"/>
                    </a:lnTo>
                    <a:close/>
                  </a:path>
                </a:pathLst>
              </a:custGeom>
              <a:solidFill>
                <a:schemeClr val="tx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sz="1000" dirty="0"/>
              </a:p>
            </p:txBody>
          </p: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AC7F409D-60FC-4FB5-904C-FC7A25C7C78D}"/>
                  </a:ext>
                </a:extLst>
              </p:cNvPr>
              <p:cNvSpPr/>
              <p:nvPr/>
            </p:nvSpPr>
            <p:spPr>
              <a:xfrm>
                <a:off x="7227459" y="3938793"/>
                <a:ext cx="1222209" cy="522729"/>
              </a:xfrm>
              <a:prstGeom prst="rect">
                <a:avLst/>
              </a:prstGeom>
            </p:spPr>
            <p:txBody>
              <a:bodyPr wrap="square" tIns="91440" bIns="91440">
                <a:spAutoFit/>
              </a:bodyPr>
              <a:lstStyle/>
              <a:p>
                <a:pPr algn="ctr">
                  <a:defRPr/>
                </a:pPr>
                <a:r>
                  <a:rPr lang="en-US" altLang="en-US" sz="800" kern="0" dirty="0">
                    <a:solidFill>
                      <a:srgbClr val="FFFFFF"/>
                    </a:solidFill>
                  </a:rPr>
                  <a:t>AWS NETWORK FIREWALL</a:t>
                </a:r>
              </a:p>
            </p:txBody>
          </p:sp>
        </p:grpSp>
        <p:pic>
          <p:nvPicPr>
            <p:cNvPr id="178" name="Picture 177">
              <a:extLst>
                <a:ext uri="{FF2B5EF4-FFF2-40B4-BE49-F238E27FC236}">
                  <a16:creationId xmlns:a16="http://schemas.microsoft.com/office/drawing/2014/main" id="{1BE0DD4E-3930-4E05-9781-D29D2B54C8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21493" y="3322530"/>
              <a:ext cx="487661" cy="487662"/>
            </a:xfrm>
            <a:prstGeom prst="rect">
              <a:avLst/>
            </a:prstGeom>
          </p:spPr>
        </p:pic>
        <p:grpSp>
          <p:nvGrpSpPr>
            <p:cNvPr id="179" name="Graphic 50">
              <a:extLst>
                <a:ext uri="{FF2B5EF4-FFF2-40B4-BE49-F238E27FC236}">
                  <a16:creationId xmlns:a16="http://schemas.microsoft.com/office/drawing/2014/main" id="{CD254D49-DD86-4434-8D52-9CC8C73C610B}"/>
                </a:ext>
              </a:extLst>
            </p:cNvPr>
            <p:cNvGrpSpPr/>
            <p:nvPr/>
          </p:nvGrpSpPr>
          <p:grpSpPr>
            <a:xfrm>
              <a:off x="2149628" y="2750644"/>
              <a:ext cx="1327438" cy="1327438"/>
              <a:chOff x="282742" y="2890588"/>
              <a:chExt cx="643689" cy="643689"/>
            </a:xfrm>
          </p:grpSpPr>
          <p:sp>
            <p:nvSpPr>
              <p:cNvPr id="180" name="Freeform: Shape 642">
                <a:extLst>
                  <a:ext uri="{FF2B5EF4-FFF2-40B4-BE49-F238E27FC236}">
                    <a16:creationId xmlns:a16="http://schemas.microsoft.com/office/drawing/2014/main" id="{830B5417-FB82-492D-A768-9B0F75E71C20}"/>
                  </a:ext>
                </a:extLst>
              </p:cNvPr>
              <p:cNvSpPr/>
              <p:nvPr/>
            </p:nvSpPr>
            <p:spPr>
              <a:xfrm>
                <a:off x="381226" y="3046683"/>
                <a:ext cx="173796" cy="347592"/>
              </a:xfrm>
              <a:custGeom>
                <a:avLst/>
                <a:gdLst>
                  <a:gd name="connsiteX0" fmla="*/ 171221 w 173796"/>
                  <a:gd name="connsiteY0" fmla="*/ 343730 h 347592"/>
                  <a:gd name="connsiteX1" fmla="*/ 11265 w 173796"/>
                  <a:gd name="connsiteY1" fmla="*/ 343730 h 347592"/>
                  <a:gd name="connsiteX2" fmla="*/ 4828 w 173796"/>
                  <a:gd name="connsiteY2" fmla="*/ 337293 h 347592"/>
                  <a:gd name="connsiteX3" fmla="*/ 4828 w 173796"/>
                  <a:gd name="connsiteY3" fmla="*/ 11265 h 347592"/>
                  <a:gd name="connsiteX4" fmla="*/ 11265 w 173796"/>
                  <a:gd name="connsiteY4" fmla="*/ 4828 h 347592"/>
                  <a:gd name="connsiteX5" fmla="*/ 164784 w 173796"/>
                  <a:gd name="connsiteY5" fmla="*/ 4828 h 347592"/>
                  <a:gd name="connsiteX6" fmla="*/ 171221 w 173796"/>
                  <a:gd name="connsiteY6" fmla="*/ 11265 h 347592"/>
                  <a:gd name="connsiteX7" fmla="*/ 171221 w 173796"/>
                  <a:gd name="connsiteY7" fmla="*/ 343730 h 3475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73796" h="347592">
                    <a:moveTo>
                      <a:pt x="171221" y="343730"/>
                    </a:moveTo>
                    <a:lnTo>
                      <a:pt x="11265" y="343730"/>
                    </a:lnTo>
                    <a:cubicBezTo>
                      <a:pt x="7724" y="343730"/>
                      <a:pt x="4828" y="340833"/>
                      <a:pt x="4828" y="337293"/>
                    </a:cubicBez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164784" y="4828"/>
                    </a:lnTo>
                    <a:cubicBezTo>
                      <a:pt x="168325" y="4828"/>
                      <a:pt x="171221" y="7724"/>
                      <a:pt x="171221" y="11265"/>
                    </a:cubicBezTo>
                    <a:lnTo>
                      <a:pt x="171221" y="343730"/>
                    </a:ln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1" name="Freeform: Shape 643">
                <a:extLst>
                  <a:ext uri="{FF2B5EF4-FFF2-40B4-BE49-F238E27FC236}">
                    <a16:creationId xmlns:a16="http://schemas.microsoft.com/office/drawing/2014/main" id="{6CE86651-61D1-4F5D-996D-24B4B9722135}"/>
                  </a:ext>
                </a:extLst>
              </p:cNvPr>
              <p:cNvSpPr/>
              <p:nvPr/>
            </p:nvSpPr>
            <p:spPr>
              <a:xfrm>
                <a:off x="547620" y="3142270"/>
                <a:ext cx="164141" cy="251039"/>
              </a:xfrm>
              <a:custGeom>
                <a:avLst/>
                <a:gdLst>
                  <a:gd name="connsiteX0" fmla="*/ 153842 w 164140"/>
                  <a:gd name="connsiteY0" fmla="*/ 248142 h 251038"/>
                  <a:gd name="connsiteX1" fmla="*/ 4828 w 164140"/>
                  <a:gd name="connsiteY1" fmla="*/ 248142 h 251038"/>
                  <a:gd name="connsiteX2" fmla="*/ 4828 w 164140"/>
                  <a:gd name="connsiteY2" fmla="*/ 4828 h 251038"/>
                  <a:gd name="connsiteX3" fmla="*/ 153842 w 164140"/>
                  <a:gd name="connsiteY3" fmla="*/ 4828 h 251038"/>
                  <a:gd name="connsiteX4" fmla="*/ 160279 w 164140"/>
                  <a:gd name="connsiteY4" fmla="*/ 11265 h 251038"/>
                  <a:gd name="connsiteX5" fmla="*/ 160279 w 164140"/>
                  <a:gd name="connsiteY5" fmla="*/ 241705 h 251038"/>
                  <a:gd name="connsiteX6" fmla="*/ 153842 w 164140"/>
                  <a:gd name="connsiteY6" fmla="*/ 248142 h 25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4140" h="251038">
                    <a:moveTo>
                      <a:pt x="153842" y="248142"/>
                    </a:moveTo>
                    <a:lnTo>
                      <a:pt x="4828" y="248142"/>
                    </a:lnTo>
                    <a:lnTo>
                      <a:pt x="4828" y="4828"/>
                    </a:lnTo>
                    <a:lnTo>
                      <a:pt x="153842" y="4828"/>
                    </a:lnTo>
                    <a:cubicBezTo>
                      <a:pt x="157382" y="4828"/>
                      <a:pt x="160279" y="7724"/>
                      <a:pt x="160279" y="11265"/>
                    </a:cubicBezTo>
                    <a:lnTo>
                      <a:pt x="160279" y="241705"/>
                    </a:lnTo>
                    <a:cubicBezTo>
                      <a:pt x="160279" y="245246"/>
                      <a:pt x="157382" y="248142"/>
                      <a:pt x="153842" y="248142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2" name="Freeform: Shape 644">
                <a:extLst>
                  <a:ext uri="{FF2B5EF4-FFF2-40B4-BE49-F238E27FC236}">
                    <a16:creationId xmlns:a16="http://schemas.microsoft.com/office/drawing/2014/main" id="{D1520707-6FBB-4086-9C2F-C142B3131D7B}"/>
                  </a:ext>
                </a:extLst>
              </p:cNvPr>
              <p:cNvSpPr/>
              <p:nvPr/>
            </p:nvSpPr>
            <p:spPr>
              <a:xfrm>
                <a:off x="430469" y="3284848"/>
                <a:ext cx="77243" cy="109427"/>
              </a:xfrm>
              <a:custGeom>
                <a:avLst/>
                <a:gdLst>
                  <a:gd name="connsiteX0" fmla="*/ 72415 w 77242"/>
                  <a:gd name="connsiteY0" fmla="*/ 105565 h 109427"/>
                  <a:gd name="connsiteX1" fmla="*/ 4828 w 77242"/>
                  <a:gd name="connsiteY1" fmla="*/ 105565 h 109427"/>
                  <a:gd name="connsiteX2" fmla="*/ 4828 w 77242"/>
                  <a:gd name="connsiteY2" fmla="*/ 11265 h 109427"/>
                  <a:gd name="connsiteX3" fmla="*/ 11265 w 77242"/>
                  <a:gd name="connsiteY3" fmla="*/ 4828 h 109427"/>
                  <a:gd name="connsiteX4" fmla="*/ 65978 w 77242"/>
                  <a:gd name="connsiteY4" fmla="*/ 4828 h 109427"/>
                  <a:gd name="connsiteX5" fmla="*/ 72415 w 77242"/>
                  <a:gd name="connsiteY5" fmla="*/ 11265 h 109427"/>
                  <a:gd name="connsiteX6" fmla="*/ 72415 w 77242"/>
                  <a:gd name="connsiteY6" fmla="*/ 105565 h 10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7242" h="109427">
                    <a:moveTo>
                      <a:pt x="72415" y="105565"/>
                    </a:moveTo>
                    <a:lnTo>
                      <a:pt x="4828" y="105565"/>
                    </a:ln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65978" y="4828"/>
                    </a:lnTo>
                    <a:cubicBezTo>
                      <a:pt x="69518" y="4828"/>
                      <a:pt x="72415" y="7724"/>
                      <a:pt x="72415" y="11265"/>
                    </a:cubicBezTo>
                    <a:lnTo>
                      <a:pt x="72415" y="105565"/>
                    </a:ln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3" name="Freeform: Shape 645">
                <a:extLst>
                  <a:ext uri="{FF2B5EF4-FFF2-40B4-BE49-F238E27FC236}">
                    <a16:creationId xmlns:a16="http://schemas.microsoft.com/office/drawing/2014/main" id="{479CFC1F-11E7-4B91-A028-E1EEAE611262}"/>
                  </a:ext>
                </a:extLst>
              </p:cNvPr>
              <p:cNvSpPr/>
              <p:nvPr/>
            </p:nvSpPr>
            <p:spPr>
              <a:xfrm>
                <a:off x="591713" y="3284848"/>
                <a:ext cx="77243" cy="109427"/>
              </a:xfrm>
              <a:custGeom>
                <a:avLst/>
                <a:gdLst>
                  <a:gd name="connsiteX0" fmla="*/ 72415 w 77242"/>
                  <a:gd name="connsiteY0" fmla="*/ 105565 h 109427"/>
                  <a:gd name="connsiteX1" fmla="*/ 4828 w 77242"/>
                  <a:gd name="connsiteY1" fmla="*/ 105565 h 109427"/>
                  <a:gd name="connsiteX2" fmla="*/ 4828 w 77242"/>
                  <a:gd name="connsiteY2" fmla="*/ 11265 h 109427"/>
                  <a:gd name="connsiteX3" fmla="*/ 11265 w 77242"/>
                  <a:gd name="connsiteY3" fmla="*/ 4828 h 109427"/>
                  <a:gd name="connsiteX4" fmla="*/ 65978 w 77242"/>
                  <a:gd name="connsiteY4" fmla="*/ 4828 h 109427"/>
                  <a:gd name="connsiteX5" fmla="*/ 72415 w 77242"/>
                  <a:gd name="connsiteY5" fmla="*/ 11265 h 109427"/>
                  <a:gd name="connsiteX6" fmla="*/ 72415 w 77242"/>
                  <a:gd name="connsiteY6" fmla="*/ 105565 h 10942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77242" h="109427">
                    <a:moveTo>
                      <a:pt x="72415" y="105565"/>
                    </a:moveTo>
                    <a:lnTo>
                      <a:pt x="4828" y="105565"/>
                    </a:ln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65978" y="4828"/>
                    </a:lnTo>
                    <a:cubicBezTo>
                      <a:pt x="69518" y="4828"/>
                      <a:pt x="72415" y="7724"/>
                      <a:pt x="72415" y="11265"/>
                    </a:cubicBezTo>
                    <a:lnTo>
                      <a:pt x="72415" y="105565"/>
                    </a:ln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4" name="Freeform: Shape 646">
                <a:extLst>
                  <a:ext uri="{FF2B5EF4-FFF2-40B4-BE49-F238E27FC236}">
                    <a16:creationId xmlns:a16="http://schemas.microsoft.com/office/drawing/2014/main" id="{87449245-FF2E-4563-AE56-CE449CCEA2F3}"/>
                  </a:ext>
                </a:extLst>
              </p:cNvPr>
              <p:cNvSpPr/>
              <p:nvPr/>
            </p:nvSpPr>
            <p:spPr>
              <a:xfrm>
                <a:off x="415664" y="3080798"/>
                <a:ext cx="41840" cy="41840"/>
              </a:xfrm>
              <a:custGeom>
                <a:avLst/>
                <a:gdLst>
                  <a:gd name="connsiteX0" fmla="*/ 33150 w 41839"/>
                  <a:gd name="connsiteY0" fmla="*/ 39587 h 41839"/>
                  <a:gd name="connsiteX1" fmla="*/ 11265 w 41839"/>
                  <a:gd name="connsiteY1" fmla="*/ 39587 h 41839"/>
                  <a:gd name="connsiteX2" fmla="*/ 4828 w 41839"/>
                  <a:gd name="connsiteY2" fmla="*/ 33150 h 41839"/>
                  <a:gd name="connsiteX3" fmla="*/ 4828 w 41839"/>
                  <a:gd name="connsiteY3" fmla="*/ 11265 h 41839"/>
                  <a:gd name="connsiteX4" fmla="*/ 11265 w 41839"/>
                  <a:gd name="connsiteY4" fmla="*/ 4828 h 41839"/>
                  <a:gd name="connsiteX5" fmla="*/ 33150 w 41839"/>
                  <a:gd name="connsiteY5" fmla="*/ 4828 h 41839"/>
                  <a:gd name="connsiteX6" fmla="*/ 39587 w 41839"/>
                  <a:gd name="connsiteY6" fmla="*/ 11265 h 41839"/>
                  <a:gd name="connsiteX7" fmla="*/ 39587 w 41839"/>
                  <a:gd name="connsiteY7" fmla="*/ 33150 h 41839"/>
                  <a:gd name="connsiteX8" fmla="*/ 33150 w 41839"/>
                  <a:gd name="connsiteY8" fmla="*/ 39587 h 41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39" h="41839">
                    <a:moveTo>
                      <a:pt x="33150" y="39587"/>
                    </a:moveTo>
                    <a:lnTo>
                      <a:pt x="11265" y="39587"/>
                    </a:lnTo>
                    <a:cubicBezTo>
                      <a:pt x="7724" y="39587"/>
                      <a:pt x="4828" y="36690"/>
                      <a:pt x="4828" y="33150"/>
                    </a:cubicBez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33150" y="4828"/>
                    </a:lnTo>
                    <a:cubicBezTo>
                      <a:pt x="36690" y="4828"/>
                      <a:pt x="39587" y="7724"/>
                      <a:pt x="39587" y="11265"/>
                    </a:cubicBezTo>
                    <a:lnTo>
                      <a:pt x="39587" y="33150"/>
                    </a:lnTo>
                    <a:cubicBezTo>
                      <a:pt x="39587" y="36690"/>
                      <a:pt x="36690" y="39587"/>
                      <a:pt x="33150" y="39587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5" name="Freeform: Shape 647">
                <a:extLst>
                  <a:ext uri="{FF2B5EF4-FFF2-40B4-BE49-F238E27FC236}">
                    <a16:creationId xmlns:a16="http://schemas.microsoft.com/office/drawing/2014/main" id="{133530A7-45A0-45C7-BB4D-4EE54B4C57C0}"/>
                  </a:ext>
                </a:extLst>
              </p:cNvPr>
              <p:cNvSpPr/>
              <p:nvPr/>
            </p:nvSpPr>
            <p:spPr>
              <a:xfrm>
                <a:off x="477458" y="3080798"/>
                <a:ext cx="41840" cy="41840"/>
              </a:xfrm>
              <a:custGeom>
                <a:avLst/>
                <a:gdLst>
                  <a:gd name="connsiteX0" fmla="*/ 33150 w 41839"/>
                  <a:gd name="connsiteY0" fmla="*/ 39587 h 41839"/>
                  <a:gd name="connsiteX1" fmla="*/ 11265 w 41839"/>
                  <a:gd name="connsiteY1" fmla="*/ 39587 h 41839"/>
                  <a:gd name="connsiteX2" fmla="*/ 4828 w 41839"/>
                  <a:gd name="connsiteY2" fmla="*/ 33150 h 41839"/>
                  <a:gd name="connsiteX3" fmla="*/ 4828 w 41839"/>
                  <a:gd name="connsiteY3" fmla="*/ 11265 h 41839"/>
                  <a:gd name="connsiteX4" fmla="*/ 11265 w 41839"/>
                  <a:gd name="connsiteY4" fmla="*/ 4828 h 41839"/>
                  <a:gd name="connsiteX5" fmla="*/ 33150 w 41839"/>
                  <a:gd name="connsiteY5" fmla="*/ 4828 h 41839"/>
                  <a:gd name="connsiteX6" fmla="*/ 39587 w 41839"/>
                  <a:gd name="connsiteY6" fmla="*/ 11265 h 41839"/>
                  <a:gd name="connsiteX7" fmla="*/ 39587 w 41839"/>
                  <a:gd name="connsiteY7" fmla="*/ 33150 h 41839"/>
                  <a:gd name="connsiteX8" fmla="*/ 33150 w 41839"/>
                  <a:gd name="connsiteY8" fmla="*/ 39587 h 41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39" h="41839">
                    <a:moveTo>
                      <a:pt x="33150" y="39587"/>
                    </a:moveTo>
                    <a:lnTo>
                      <a:pt x="11265" y="39587"/>
                    </a:lnTo>
                    <a:cubicBezTo>
                      <a:pt x="7724" y="39587"/>
                      <a:pt x="4828" y="36690"/>
                      <a:pt x="4828" y="33150"/>
                    </a:cubicBez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33150" y="4828"/>
                    </a:lnTo>
                    <a:cubicBezTo>
                      <a:pt x="36690" y="4828"/>
                      <a:pt x="39587" y="7724"/>
                      <a:pt x="39587" y="11265"/>
                    </a:cubicBezTo>
                    <a:lnTo>
                      <a:pt x="39587" y="33150"/>
                    </a:lnTo>
                    <a:cubicBezTo>
                      <a:pt x="39587" y="36690"/>
                      <a:pt x="36690" y="39587"/>
                      <a:pt x="33150" y="39587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6" name="Freeform: Shape 648">
                <a:extLst>
                  <a:ext uri="{FF2B5EF4-FFF2-40B4-BE49-F238E27FC236}">
                    <a16:creationId xmlns:a16="http://schemas.microsoft.com/office/drawing/2014/main" id="{ECC33D0B-FA7B-440A-AFA7-8695B9DEC510}"/>
                  </a:ext>
                </a:extLst>
              </p:cNvPr>
              <p:cNvSpPr/>
              <p:nvPr/>
            </p:nvSpPr>
            <p:spPr>
              <a:xfrm>
                <a:off x="415664" y="3137765"/>
                <a:ext cx="41840" cy="41840"/>
              </a:xfrm>
              <a:custGeom>
                <a:avLst/>
                <a:gdLst>
                  <a:gd name="connsiteX0" fmla="*/ 33150 w 41839"/>
                  <a:gd name="connsiteY0" fmla="*/ 39587 h 41839"/>
                  <a:gd name="connsiteX1" fmla="*/ 11265 w 41839"/>
                  <a:gd name="connsiteY1" fmla="*/ 39587 h 41839"/>
                  <a:gd name="connsiteX2" fmla="*/ 4828 w 41839"/>
                  <a:gd name="connsiteY2" fmla="*/ 33150 h 41839"/>
                  <a:gd name="connsiteX3" fmla="*/ 4828 w 41839"/>
                  <a:gd name="connsiteY3" fmla="*/ 11265 h 41839"/>
                  <a:gd name="connsiteX4" fmla="*/ 11265 w 41839"/>
                  <a:gd name="connsiteY4" fmla="*/ 4828 h 41839"/>
                  <a:gd name="connsiteX5" fmla="*/ 33150 w 41839"/>
                  <a:gd name="connsiteY5" fmla="*/ 4828 h 41839"/>
                  <a:gd name="connsiteX6" fmla="*/ 39587 w 41839"/>
                  <a:gd name="connsiteY6" fmla="*/ 11265 h 41839"/>
                  <a:gd name="connsiteX7" fmla="*/ 39587 w 41839"/>
                  <a:gd name="connsiteY7" fmla="*/ 33150 h 41839"/>
                  <a:gd name="connsiteX8" fmla="*/ 33150 w 41839"/>
                  <a:gd name="connsiteY8" fmla="*/ 39587 h 41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39" h="41839">
                    <a:moveTo>
                      <a:pt x="33150" y="39587"/>
                    </a:moveTo>
                    <a:lnTo>
                      <a:pt x="11265" y="39587"/>
                    </a:lnTo>
                    <a:cubicBezTo>
                      <a:pt x="7724" y="39587"/>
                      <a:pt x="4828" y="36690"/>
                      <a:pt x="4828" y="33150"/>
                    </a:cubicBez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33150" y="4828"/>
                    </a:lnTo>
                    <a:cubicBezTo>
                      <a:pt x="36690" y="4828"/>
                      <a:pt x="39587" y="7724"/>
                      <a:pt x="39587" y="11265"/>
                    </a:cubicBezTo>
                    <a:lnTo>
                      <a:pt x="39587" y="33150"/>
                    </a:lnTo>
                    <a:cubicBezTo>
                      <a:pt x="39587" y="36690"/>
                      <a:pt x="36690" y="39587"/>
                      <a:pt x="33150" y="39587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7" name="Freeform: Shape 649">
                <a:extLst>
                  <a:ext uri="{FF2B5EF4-FFF2-40B4-BE49-F238E27FC236}">
                    <a16:creationId xmlns:a16="http://schemas.microsoft.com/office/drawing/2014/main" id="{A3266BBB-54A4-4E40-B88B-6A534337254A}"/>
                  </a:ext>
                </a:extLst>
              </p:cNvPr>
              <p:cNvSpPr/>
              <p:nvPr/>
            </p:nvSpPr>
            <p:spPr>
              <a:xfrm>
                <a:off x="477458" y="3137765"/>
                <a:ext cx="41840" cy="41840"/>
              </a:xfrm>
              <a:custGeom>
                <a:avLst/>
                <a:gdLst>
                  <a:gd name="connsiteX0" fmla="*/ 33150 w 41839"/>
                  <a:gd name="connsiteY0" fmla="*/ 39587 h 41839"/>
                  <a:gd name="connsiteX1" fmla="*/ 11265 w 41839"/>
                  <a:gd name="connsiteY1" fmla="*/ 39587 h 41839"/>
                  <a:gd name="connsiteX2" fmla="*/ 4828 w 41839"/>
                  <a:gd name="connsiteY2" fmla="*/ 33150 h 41839"/>
                  <a:gd name="connsiteX3" fmla="*/ 4828 w 41839"/>
                  <a:gd name="connsiteY3" fmla="*/ 11265 h 41839"/>
                  <a:gd name="connsiteX4" fmla="*/ 11265 w 41839"/>
                  <a:gd name="connsiteY4" fmla="*/ 4828 h 41839"/>
                  <a:gd name="connsiteX5" fmla="*/ 33150 w 41839"/>
                  <a:gd name="connsiteY5" fmla="*/ 4828 h 41839"/>
                  <a:gd name="connsiteX6" fmla="*/ 39587 w 41839"/>
                  <a:gd name="connsiteY6" fmla="*/ 11265 h 41839"/>
                  <a:gd name="connsiteX7" fmla="*/ 39587 w 41839"/>
                  <a:gd name="connsiteY7" fmla="*/ 33150 h 41839"/>
                  <a:gd name="connsiteX8" fmla="*/ 33150 w 41839"/>
                  <a:gd name="connsiteY8" fmla="*/ 39587 h 41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39" h="41839">
                    <a:moveTo>
                      <a:pt x="33150" y="39587"/>
                    </a:moveTo>
                    <a:lnTo>
                      <a:pt x="11265" y="39587"/>
                    </a:lnTo>
                    <a:cubicBezTo>
                      <a:pt x="7724" y="39587"/>
                      <a:pt x="4828" y="36690"/>
                      <a:pt x="4828" y="33150"/>
                    </a:cubicBez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33150" y="4828"/>
                    </a:lnTo>
                    <a:cubicBezTo>
                      <a:pt x="36690" y="4828"/>
                      <a:pt x="39587" y="7724"/>
                      <a:pt x="39587" y="11265"/>
                    </a:cubicBezTo>
                    <a:lnTo>
                      <a:pt x="39587" y="33150"/>
                    </a:lnTo>
                    <a:cubicBezTo>
                      <a:pt x="39587" y="36690"/>
                      <a:pt x="36690" y="39587"/>
                      <a:pt x="33150" y="39587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8" name="Freeform: Shape 650">
                <a:extLst>
                  <a:ext uri="{FF2B5EF4-FFF2-40B4-BE49-F238E27FC236}">
                    <a16:creationId xmlns:a16="http://schemas.microsoft.com/office/drawing/2014/main" id="{93474553-4170-4FFB-BD36-F58B5DBB6BB5}"/>
                  </a:ext>
                </a:extLst>
              </p:cNvPr>
              <p:cNvSpPr/>
              <p:nvPr/>
            </p:nvSpPr>
            <p:spPr>
              <a:xfrm>
                <a:off x="415664" y="3192478"/>
                <a:ext cx="41840" cy="41840"/>
              </a:xfrm>
              <a:custGeom>
                <a:avLst/>
                <a:gdLst>
                  <a:gd name="connsiteX0" fmla="*/ 33150 w 41839"/>
                  <a:gd name="connsiteY0" fmla="*/ 39587 h 41839"/>
                  <a:gd name="connsiteX1" fmla="*/ 11265 w 41839"/>
                  <a:gd name="connsiteY1" fmla="*/ 39587 h 41839"/>
                  <a:gd name="connsiteX2" fmla="*/ 4828 w 41839"/>
                  <a:gd name="connsiteY2" fmla="*/ 33150 h 41839"/>
                  <a:gd name="connsiteX3" fmla="*/ 4828 w 41839"/>
                  <a:gd name="connsiteY3" fmla="*/ 11265 h 41839"/>
                  <a:gd name="connsiteX4" fmla="*/ 11265 w 41839"/>
                  <a:gd name="connsiteY4" fmla="*/ 4828 h 41839"/>
                  <a:gd name="connsiteX5" fmla="*/ 33150 w 41839"/>
                  <a:gd name="connsiteY5" fmla="*/ 4828 h 41839"/>
                  <a:gd name="connsiteX6" fmla="*/ 39587 w 41839"/>
                  <a:gd name="connsiteY6" fmla="*/ 11265 h 41839"/>
                  <a:gd name="connsiteX7" fmla="*/ 39587 w 41839"/>
                  <a:gd name="connsiteY7" fmla="*/ 33150 h 41839"/>
                  <a:gd name="connsiteX8" fmla="*/ 33150 w 41839"/>
                  <a:gd name="connsiteY8" fmla="*/ 39587 h 41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39" h="41839">
                    <a:moveTo>
                      <a:pt x="33150" y="39587"/>
                    </a:moveTo>
                    <a:lnTo>
                      <a:pt x="11265" y="39587"/>
                    </a:lnTo>
                    <a:cubicBezTo>
                      <a:pt x="7724" y="39587"/>
                      <a:pt x="4828" y="36690"/>
                      <a:pt x="4828" y="33150"/>
                    </a:cubicBez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33150" y="4828"/>
                    </a:lnTo>
                    <a:cubicBezTo>
                      <a:pt x="36690" y="4828"/>
                      <a:pt x="39587" y="7724"/>
                      <a:pt x="39587" y="11265"/>
                    </a:cubicBezTo>
                    <a:lnTo>
                      <a:pt x="39587" y="33150"/>
                    </a:lnTo>
                    <a:cubicBezTo>
                      <a:pt x="39587" y="37012"/>
                      <a:pt x="36690" y="39587"/>
                      <a:pt x="33150" y="39587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89" name="Freeform: Shape 651">
                <a:extLst>
                  <a:ext uri="{FF2B5EF4-FFF2-40B4-BE49-F238E27FC236}">
                    <a16:creationId xmlns:a16="http://schemas.microsoft.com/office/drawing/2014/main" id="{F6D2174F-3B89-41D3-B9F7-165BC453B1E4}"/>
                  </a:ext>
                </a:extLst>
              </p:cNvPr>
              <p:cNvSpPr/>
              <p:nvPr/>
            </p:nvSpPr>
            <p:spPr>
              <a:xfrm>
                <a:off x="477458" y="3192478"/>
                <a:ext cx="41840" cy="41840"/>
              </a:xfrm>
              <a:custGeom>
                <a:avLst/>
                <a:gdLst>
                  <a:gd name="connsiteX0" fmla="*/ 33150 w 41839"/>
                  <a:gd name="connsiteY0" fmla="*/ 39587 h 41839"/>
                  <a:gd name="connsiteX1" fmla="*/ 11265 w 41839"/>
                  <a:gd name="connsiteY1" fmla="*/ 39587 h 41839"/>
                  <a:gd name="connsiteX2" fmla="*/ 4828 w 41839"/>
                  <a:gd name="connsiteY2" fmla="*/ 33150 h 41839"/>
                  <a:gd name="connsiteX3" fmla="*/ 4828 w 41839"/>
                  <a:gd name="connsiteY3" fmla="*/ 11265 h 41839"/>
                  <a:gd name="connsiteX4" fmla="*/ 11265 w 41839"/>
                  <a:gd name="connsiteY4" fmla="*/ 4828 h 41839"/>
                  <a:gd name="connsiteX5" fmla="*/ 33150 w 41839"/>
                  <a:gd name="connsiteY5" fmla="*/ 4828 h 41839"/>
                  <a:gd name="connsiteX6" fmla="*/ 39587 w 41839"/>
                  <a:gd name="connsiteY6" fmla="*/ 11265 h 41839"/>
                  <a:gd name="connsiteX7" fmla="*/ 39587 w 41839"/>
                  <a:gd name="connsiteY7" fmla="*/ 33150 h 41839"/>
                  <a:gd name="connsiteX8" fmla="*/ 33150 w 41839"/>
                  <a:gd name="connsiteY8" fmla="*/ 39587 h 41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39" h="41839">
                    <a:moveTo>
                      <a:pt x="33150" y="39587"/>
                    </a:moveTo>
                    <a:lnTo>
                      <a:pt x="11265" y="39587"/>
                    </a:lnTo>
                    <a:cubicBezTo>
                      <a:pt x="7724" y="39587"/>
                      <a:pt x="4828" y="36690"/>
                      <a:pt x="4828" y="33150"/>
                    </a:cubicBez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33150" y="4828"/>
                    </a:lnTo>
                    <a:cubicBezTo>
                      <a:pt x="36690" y="4828"/>
                      <a:pt x="39587" y="7724"/>
                      <a:pt x="39587" y="11265"/>
                    </a:cubicBezTo>
                    <a:lnTo>
                      <a:pt x="39587" y="33150"/>
                    </a:lnTo>
                    <a:cubicBezTo>
                      <a:pt x="39587" y="37012"/>
                      <a:pt x="36690" y="39587"/>
                      <a:pt x="33150" y="39587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90" name="Freeform: Shape 652">
                <a:extLst>
                  <a:ext uri="{FF2B5EF4-FFF2-40B4-BE49-F238E27FC236}">
                    <a16:creationId xmlns:a16="http://schemas.microsoft.com/office/drawing/2014/main" id="{00185934-416A-4509-8373-8CBEBFA05B37}"/>
                  </a:ext>
                </a:extLst>
              </p:cNvPr>
              <p:cNvSpPr/>
              <p:nvPr/>
            </p:nvSpPr>
            <p:spPr>
              <a:xfrm>
                <a:off x="574977" y="3171236"/>
                <a:ext cx="41840" cy="41840"/>
              </a:xfrm>
              <a:custGeom>
                <a:avLst/>
                <a:gdLst>
                  <a:gd name="connsiteX0" fmla="*/ 33150 w 41839"/>
                  <a:gd name="connsiteY0" fmla="*/ 39587 h 41839"/>
                  <a:gd name="connsiteX1" fmla="*/ 11265 w 41839"/>
                  <a:gd name="connsiteY1" fmla="*/ 39587 h 41839"/>
                  <a:gd name="connsiteX2" fmla="*/ 4828 w 41839"/>
                  <a:gd name="connsiteY2" fmla="*/ 33150 h 41839"/>
                  <a:gd name="connsiteX3" fmla="*/ 4828 w 41839"/>
                  <a:gd name="connsiteY3" fmla="*/ 11265 h 41839"/>
                  <a:gd name="connsiteX4" fmla="*/ 11265 w 41839"/>
                  <a:gd name="connsiteY4" fmla="*/ 4828 h 41839"/>
                  <a:gd name="connsiteX5" fmla="*/ 33150 w 41839"/>
                  <a:gd name="connsiteY5" fmla="*/ 4828 h 41839"/>
                  <a:gd name="connsiteX6" fmla="*/ 39587 w 41839"/>
                  <a:gd name="connsiteY6" fmla="*/ 11265 h 41839"/>
                  <a:gd name="connsiteX7" fmla="*/ 39587 w 41839"/>
                  <a:gd name="connsiteY7" fmla="*/ 33150 h 41839"/>
                  <a:gd name="connsiteX8" fmla="*/ 33150 w 41839"/>
                  <a:gd name="connsiteY8" fmla="*/ 39587 h 41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39" h="41839">
                    <a:moveTo>
                      <a:pt x="33150" y="39587"/>
                    </a:moveTo>
                    <a:lnTo>
                      <a:pt x="11265" y="39587"/>
                    </a:lnTo>
                    <a:cubicBezTo>
                      <a:pt x="7724" y="39587"/>
                      <a:pt x="4828" y="36690"/>
                      <a:pt x="4828" y="33150"/>
                    </a:cubicBez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33150" y="4828"/>
                    </a:lnTo>
                    <a:cubicBezTo>
                      <a:pt x="36690" y="4828"/>
                      <a:pt x="39587" y="7724"/>
                      <a:pt x="39587" y="11265"/>
                    </a:cubicBezTo>
                    <a:lnTo>
                      <a:pt x="39587" y="33150"/>
                    </a:lnTo>
                    <a:cubicBezTo>
                      <a:pt x="39587" y="36690"/>
                      <a:pt x="36690" y="39587"/>
                      <a:pt x="33150" y="39587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91" name="Freeform: Shape 653">
                <a:extLst>
                  <a:ext uri="{FF2B5EF4-FFF2-40B4-BE49-F238E27FC236}">
                    <a16:creationId xmlns:a16="http://schemas.microsoft.com/office/drawing/2014/main" id="{61477265-DAEC-44FC-A543-D4382D255139}"/>
                  </a:ext>
                </a:extLst>
              </p:cNvPr>
              <p:cNvSpPr/>
              <p:nvPr/>
            </p:nvSpPr>
            <p:spPr>
              <a:xfrm>
                <a:off x="636771" y="3171236"/>
                <a:ext cx="41840" cy="41840"/>
              </a:xfrm>
              <a:custGeom>
                <a:avLst/>
                <a:gdLst>
                  <a:gd name="connsiteX0" fmla="*/ 33150 w 41839"/>
                  <a:gd name="connsiteY0" fmla="*/ 39587 h 41839"/>
                  <a:gd name="connsiteX1" fmla="*/ 11265 w 41839"/>
                  <a:gd name="connsiteY1" fmla="*/ 39587 h 41839"/>
                  <a:gd name="connsiteX2" fmla="*/ 4828 w 41839"/>
                  <a:gd name="connsiteY2" fmla="*/ 33150 h 41839"/>
                  <a:gd name="connsiteX3" fmla="*/ 4828 w 41839"/>
                  <a:gd name="connsiteY3" fmla="*/ 11265 h 41839"/>
                  <a:gd name="connsiteX4" fmla="*/ 11265 w 41839"/>
                  <a:gd name="connsiteY4" fmla="*/ 4828 h 41839"/>
                  <a:gd name="connsiteX5" fmla="*/ 33150 w 41839"/>
                  <a:gd name="connsiteY5" fmla="*/ 4828 h 41839"/>
                  <a:gd name="connsiteX6" fmla="*/ 39587 w 41839"/>
                  <a:gd name="connsiteY6" fmla="*/ 11265 h 41839"/>
                  <a:gd name="connsiteX7" fmla="*/ 39587 w 41839"/>
                  <a:gd name="connsiteY7" fmla="*/ 33150 h 41839"/>
                  <a:gd name="connsiteX8" fmla="*/ 33150 w 41839"/>
                  <a:gd name="connsiteY8" fmla="*/ 39587 h 41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39" h="41839">
                    <a:moveTo>
                      <a:pt x="33150" y="39587"/>
                    </a:moveTo>
                    <a:lnTo>
                      <a:pt x="11265" y="39587"/>
                    </a:lnTo>
                    <a:cubicBezTo>
                      <a:pt x="7724" y="39587"/>
                      <a:pt x="4828" y="36690"/>
                      <a:pt x="4828" y="33150"/>
                    </a:cubicBez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33150" y="4828"/>
                    </a:lnTo>
                    <a:cubicBezTo>
                      <a:pt x="36690" y="4828"/>
                      <a:pt x="39587" y="7724"/>
                      <a:pt x="39587" y="11265"/>
                    </a:cubicBezTo>
                    <a:lnTo>
                      <a:pt x="39587" y="33150"/>
                    </a:lnTo>
                    <a:cubicBezTo>
                      <a:pt x="39587" y="36690"/>
                      <a:pt x="36690" y="39587"/>
                      <a:pt x="33150" y="39587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92" name="Freeform: Shape 654">
                <a:extLst>
                  <a:ext uri="{FF2B5EF4-FFF2-40B4-BE49-F238E27FC236}">
                    <a16:creationId xmlns:a16="http://schemas.microsoft.com/office/drawing/2014/main" id="{D66E772A-7759-40D9-9D17-B8235635EF79}"/>
                  </a:ext>
                </a:extLst>
              </p:cNvPr>
              <p:cNvSpPr/>
              <p:nvPr/>
            </p:nvSpPr>
            <p:spPr>
              <a:xfrm>
                <a:off x="574977" y="3225950"/>
                <a:ext cx="41840" cy="41840"/>
              </a:xfrm>
              <a:custGeom>
                <a:avLst/>
                <a:gdLst>
                  <a:gd name="connsiteX0" fmla="*/ 33150 w 41839"/>
                  <a:gd name="connsiteY0" fmla="*/ 39587 h 41839"/>
                  <a:gd name="connsiteX1" fmla="*/ 11265 w 41839"/>
                  <a:gd name="connsiteY1" fmla="*/ 39587 h 41839"/>
                  <a:gd name="connsiteX2" fmla="*/ 4828 w 41839"/>
                  <a:gd name="connsiteY2" fmla="*/ 33150 h 41839"/>
                  <a:gd name="connsiteX3" fmla="*/ 4828 w 41839"/>
                  <a:gd name="connsiteY3" fmla="*/ 11265 h 41839"/>
                  <a:gd name="connsiteX4" fmla="*/ 11265 w 41839"/>
                  <a:gd name="connsiteY4" fmla="*/ 4828 h 41839"/>
                  <a:gd name="connsiteX5" fmla="*/ 33150 w 41839"/>
                  <a:gd name="connsiteY5" fmla="*/ 4828 h 41839"/>
                  <a:gd name="connsiteX6" fmla="*/ 39587 w 41839"/>
                  <a:gd name="connsiteY6" fmla="*/ 11265 h 41839"/>
                  <a:gd name="connsiteX7" fmla="*/ 39587 w 41839"/>
                  <a:gd name="connsiteY7" fmla="*/ 33150 h 41839"/>
                  <a:gd name="connsiteX8" fmla="*/ 33150 w 41839"/>
                  <a:gd name="connsiteY8" fmla="*/ 39587 h 41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39" h="41839">
                    <a:moveTo>
                      <a:pt x="33150" y="39587"/>
                    </a:moveTo>
                    <a:lnTo>
                      <a:pt x="11265" y="39587"/>
                    </a:lnTo>
                    <a:cubicBezTo>
                      <a:pt x="7724" y="39587"/>
                      <a:pt x="4828" y="36690"/>
                      <a:pt x="4828" y="33150"/>
                    </a:cubicBez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33150" y="4828"/>
                    </a:lnTo>
                    <a:cubicBezTo>
                      <a:pt x="36690" y="4828"/>
                      <a:pt x="39587" y="7724"/>
                      <a:pt x="39587" y="11265"/>
                    </a:cubicBezTo>
                    <a:lnTo>
                      <a:pt x="39587" y="33150"/>
                    </a:lnTo>
                    <a:cubicBezTo>
                      <a:pt x="39587" y="36690"/>
                      <a:pt x="36690" y="39587"/>
                      <a:pt x="33150" y="39587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93" name="Freeform: Shape 655">
                <a:extLst>
                  <a:ext uri="{FF2B5EF4-FFF2-40B4-BE49-F238E27FC236}">
                    <a16:creationId xmlns:a16="http://schemas.microsoft.com/office/drawing/2014/main" id="{0D635033-CD5B-4C28-A166-E865FB72B197}"/>
                  </a:ext>
                </a:extLst>
              </p:cNvPr>
              <p:cNvSpPr/>
              <p:nvPr/>
            </p:nvSpPr>
            <p:spPr>
              <a:xfrm>
                <a:off x="636771" y="3225950"/>
                <a:ext cx="41840" cy="41840"/>
              </a:xfrm>
              <a:custGeom>
                <a:avLst/>
                <a:gdLst>
                  <a:gd name="connsiteX0" fmla="*/ 33150 w 41839"/>
                  <a:gd name="connsiteY0" fmla="*/ 39587 h 41839"/>
                  <a:gd name="connsiteX1" fmla="*/ 11265 w 41839"/>
                  <a:gd name="connsiteY1" fmla="*/ 39587 h 41839"/>
                  <a:gd name="connsiteX2" fmla="*/ 4828 w 41839"/>
                  <a:gd name="connsiteY2" fmla="*/ 33150 h 41839"/>
                  <a:gd name="connsiteX3" fmla="*/ 4828 w 41839"/>
                  <a:gd name="connsiteY3" fmla="*/ 11265 h 41839"/>
                  <a:gd name="connsiteX4" fmla="*/ 11265 w 41839"/>
                  <a:gd name="connsiteY4" fmla="*/ 4828 h 41839"/>
                  <a:gd name="connsiteX5" fmla="*/ 33150 w 41839"/>
                  <a:gd name="connsiteY5" fmla="*/ 4828 h 41839"/>
                  <a:gd name="connsiteX6" fmla="*/ 39587 w 41839"/>
                  <a:gd name="connsiteY6" fmla="*/ 11265 h 41839"/>
                  <a:gd name="connsiteX7" fmla="*/ 39587 w 41839"/>
                  <a:gd name="connsiteY7" fmla="*/ 33150 h 41839"/>
                  <a:gd name="connsiteX8" fmla="*/ 33150 w 41839"/>
                  <a:gd name="connsiteY8" fmla="*/ 39587 h 418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1839" h="41839">
                    <a:moveTo>
                      <a:pt x="33150" y="39587"/>
                    </a:moveTo>
                    <a:lnTo>
                      <a:pt x="11265" y="39587"/>
                    </a:lnTo>
                    <a:cubicBezTo>
                      <a:pt x="7724" y="39587"/>
                      <a:pt x="4828" y="36690"/>
                      <a:pt x="4828" y="33150"/>
                    </a:cubicBezTo>
                    <a:lnTo>
                      <a:pt x="4828" y="11265"/>
                    </a:lnTo>
                    <a:cubicBezTo>
                      <a:pt x="4828" y="7724"/>
                      <a:pt x="7724" y="4828"/>
                      <a:pt x="11265" y="4828"/>
                    </a:cubicBezTo>
                    <a:lnTo>
                      <a:pt x="33150" y="4828"/>
                    </a:lnTo>
                    <a:cubicBezTo>
                      <a:pt x="36690" y="4828"/>
                      <a:pt x="39587" y="7724"/>
                      <a:pt x="39587" y="11265"/>
                    </a:cubicBezTo>
                    <a:lnTo>
                      <a:pt x="39587" y="33150"/>
                    </a:lnTo>
                    <a:cubicBezTo>
                      <a:pt x="39587" y="36690"/>
                      <a:pt x="36690" y="39587"/>
                      <a:pt x="33150" y="39587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94" name="Freeform: Shape 656">
                <a:extLst>
                  <a:ext uri="{FF2B5EF4-FFF2-40B4-BE49-F238E27FC236}">
                    <a16:creationId xmlns:a16="http://schemas.microsoft.com/office/drawing/2014/main" id="{B5320FA1-4703-4BDD-8278-90BCA2590D7B}"/>
                  </a:ext>
                </a:extLst>
              </p:cNvPr>
              <p:cNvSpPr/>
              <p:nvPr/>
            </p:nvSpPr>
            <p:spPr>
              <a:xfrm>
                <a:off x="334237" y="3385585"/>
                <a:ext cx="540699" cy="9655"/>
              </a:xfrm>
              <a:custGeom>
                <a:avLst/>
                <a:gdLst>
                  <a:gd name="connsiteX0" fmla="*/ 535871 w 540698"/>
                  <a:gd name="connsiteY0" fmla="*/ 4828 h 9655"/>
                  <a:gd name="connsiteX1" fmla="*/ 4828 w 540698"/>
                  <a:gd name="connsiteY1" fmla="*/ 4828 h 96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540698" h="9655">
                    <a:moveTo>
                      <a:pt x="535871" y="4828"/>
                    </a:moveTo>
                    <a:lnTo>
                      <a:pt x="4828" y="4828"/>
                    </a:lnTo>
                  </a:path>
                </a:pathLst>
              </a:custGeom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95" name="Freeform: Shape 657">
                <a:extLst>
                  <a:ext uri="{FF2B5EF4-FFF2-40B4-BE49-F238E27FC236}">
                    <a16:creationId xmlns:a16="http://schemas.microsoft.com/office/drawing/2014/main" id="{7506F4CB-AD53-4405-ADEA-D8E61FFE2E43}"/>
                  </a:ext>
                </a:extLst>
              </p:cNvPr>
              <p:cNvSpPr/>
              <p:nvPr/>
            </p:nvSpPr>
            <p:spPr>
              <a:xfrm>
                <a:off x="723669" y="3176386"/>
                <a:ext cx="102990" cy="112646"/>
              </a:xfrm>
              <a:custGeom>
                <a:avLst/>
                <a:gdLst>
                  <a:gd name="connsiteX0" fmla="*/ 99450 w 102990"/>
                  <a:gd name="connsiteY0" fmla="*/ 57288 h 112645"/>
                  <a:gd name="connsiteX1" fmla="*/ 52139 w 102990"/>
                  <a:gd name="connsiteY1" fmla="*/ 109749 h 112645"/>
                  <a:gd name="connsiteX2" fmla="*/ 4828 w 102990"/>
                  <a:gd name="connsiteY2" fmla="*/ 57288 h 112645"/>
                  <a:gd name="connsiteX3" fmla="*/ 52139 w 102990"/>
                  <a:gd name="connsiteY3" fmla="*/ 4828 h 112645"/>
                  <a:gd name="connsiteX4" fmla="*/ 99450 w 102990"/>
                  <a:gd name="connsiteY4" fmla="*/ 57288 h 1126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2990" h="112645">
                    <a:moveTo>
                      <a:pt x="99450" y="57288"/>
                    </a:moveTo>
                    <a:cubicBezTo>
                      <a:pt x="99450" y="86262"/>
                      <a:pt x="78268" y="109749"/>
                      <a:pt x="52139" y="109749"/>
                    </a:cubicBezTo>
                    <a:cubicBezTo>
                      <a:pt x="26010" y="109749"/>
                      <a:pt x="4828" y="86262"/>
                      <a:pt x="4828" y="57288"/>
                    </a:cubicBezTo>
                    <a:cubicBezTo>
                      <a:pt x="4828" y="28315"/>
                      <a:pt x="26010" y="4828"/>
                      <a:pt x="52139" y="4828"/>
                    </a:cubicBezTo>
                    <a:cubicBezTo>
                      <a:pt x="78268" y="4828"/>
                      <a:pt x="99450" y="28315"/>
                      <a:pt x="99450" y="57288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96" name="Freeform: Shape 658">
                <a:extLst>
                  <a:ext uri="{FF2B5EF4-FFF2-40B4-BE49-F238E27FC236}">
                    <a16:creationId xmlns:a16="http://schemas.microsoft.com/office/drawing/2014/main" id="{7D8AD585-958A-4D43-8961-0E8CDF1094FE}"/>
                  </a:ext>
                </a:extLst>
              </p:cNvPr>
              <p:cNvSpPr/>
              <p:nvPr/>
            </p:nvSpPr>
            <p:spPr>
              <a:xfrm>
                <a:off x="770980" y="3192478"/>
                <a:ext cx="9655" cy="199544"/>
              </a:xfrm>
              <a:custGeom>
                <a:avLst/>
                <a:gdLst>
                  <a:gd name="connsiteX0" fmla="*/ 4828 w 9655"/>
                  <a:gd name="connsiteY0" fmla="*/ 195038 h 199543"/>
                  <a:gd name="connsiteX1" fmla="*/ 4828 w 9655"/>
                  <a:gd name="connsiteY1" fmla="*/ 4828 h 199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655" h="199543">
                    <a:moveTo>
                      <a:pt x="4828" y="195038"/>
                    </a:moveTo>
                    <a:lnTo>
                      <a:pt x="4828" y="4828"/>
                    </a:lnTo>
                  </a:path>
                </a:pathLst>
              </a:custGeom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97" name="Freeform: Shape 659">
                <a:extLst>
                  <a:ext uri="{FF2B5EF4-FFF2-40B4-BE49-F238E27FC236}">
                    <a16:creationId xmlns:a16="http://schemas.microsoft.com/office/drawing/2014/main" id="{5886F26C-58BB-4CAD-B57A-31F590330F42}"/>
                  </a:ext>
                </a:extLst>
              </p:cNvPr>
              <p:cNvSpPr/>
              <p:nvPr/>
            </p:nvSpPr>
            <p:spPr>
              <a:xfrm>
                <a:off x="748129" y="3230778"/>
                <a:ext cx="32184" cy="35403"/>
              </a:xfrm>
              <a:custGeom>
                <a:avLst/>
                <a:gdLst>
                  <a:gd name="connsiteX0" fmla="*/ 28322 w 32184"/>
                  <a:gd name="connsiteY0" fmla="*/ 31541 h 35402"/>
                  <a:gd name="connsiteX1" fmla="*/ 4828 w 32184"/>
                  <a:gd name="connsiteY1" fmla="*/ 4828 h 35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2184" h="35402">
                    <a:moveTo>
                      <a:pt x="28322" y="31541"/>
                    </a:moveTo>
                    <a:cubicBezTo>
                      <a:pt x="28322" y="31541"/>
                      <a:pt x="7724" y="25104"/>
                      <a:pt x="4828" y="4828"/>
                    </a:cubicBezTo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98" name="Freeform: Shape 660">
                <a:extLst>
                  <a:ext uri="{FF2B5EF4-FFF2-40B4-BE49-F238E27FC236}">
                    <a16:creationId xmlns:a16="http://schemas.microsoft.com/office/drawing/2014/main" id="{44D4FB3B-89E7-40F7-B4D0-34B030717C0F}"/>
                  </a:ext>
                </a:extLst>
              </p:cNvPr>
              <p:cNvSpPr/>
              <p:nvPr/>
            </p:nvSpPr>
            <p:spPr>
              <a:xfrm>
                <a:off x="770658" y="3216616"/>
                <a:ext cx="32184" cy="35403"/>
              </a:xfrm>
              <a:custGeom>
                <a:avLst/>
                <a:gdLst>
                  <a:gd name="connsiteX0" fmla="*/ 4828 w 32184"/>
                  <a:gd name="connsiteY0" fmla="*/ 31541 h 35402"/>
                  <a:gd name="connsiteX1" fmla="*/ 28322 w 32184"/>
                  <a:gd name="connsiteY1" fmla="*/ 4828 h 354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2184" h="35402">
                    <a:moveTo>
                      <a:pt x="4828" y="31541"/>
                    </a:moveTo>
                    <a:cubicBezTo>
                      <a:pt x="4828" y="31541"/>
                      <a:pt x="25426" y="25104"/>
                      <a:pt x="28322" y="4828"/>
                    </a:cubicBezTo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199" name="Freeform: Shape 661">
                <a:extLst>
                  <a:ext uri="{FF2B5EF4-FFF2-40B4-BE49-F238E27FC236}">
                    <a16:creationId xmlns:a16="http://schemas.microsoft.com/office/drawing/2014/main" id="{76604350-286F-468F-8997-9F5098EC7054}"/>
                  </a:ext>
                </a:extLst>
              </p:cNvPr>
              <p:cNvSpPr/>
              <p:nvPr/>
            </p:nvSpPr>
            <p:spPr>
              <a:xfrm>
                <a:off x="756175" y="3205674"/>
                <a:ext cx="22529" cy="25748"/>
              </a:xfrm>
              <a:custGeom>
                <a:avLst/>
                <a:gdLst>
                  <a:gd name="connsiteX0" fmla="*/ 20276 w 22529"/>
                  <a:gd name="connsiteY0" fmla="*/ 22529 h 25747"/>
                  <a:gd name="connsiteX1" fmla="*/ 4828 w 22529"/>
                  <a:gd name="connsiteY1" fmla="*/ 4828 h 257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2529" h="25747">
                    <a:moveTo>
                      <a:pt x="20276" y="22529"/>
                    </a:moveTo>
                    <a:cubicBezTo>
                      <a:pt x="20276" y="22529"/>
                      <a:pt x="6759" y="18345"/>
                      <a:pt x="4828" y="4828"/>
                    </a:cubicBezTo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00" name="Freeform: Shape 662">
                <a:extLst>
                  <a:ext uri="{FF2B5EF4-FFF2-40B4-BE49-F238E27FC236}">
                    <a16:creationId xmlns:a16="http://schemas.microsoft.com/office/drawing/2014/main" id="{C12AB34E-F2C7-48A6-AA53-07358B577B53}"/>
                  </a:ext>
                </a:extLst>
              </p:cNvPr>
              <p:cNvSpPr/>
              <p:nvPr/>
            </p:nvSpPr>
            <p:spPr>
              <a:xfrm>
                <a:off x="792866" y="3280985"/>
                <a:ext cx="61150" cy="61150"/>
              </a:xfrm>
              <a:custGeom>
                <a:avLst/>
                <a:gdLst>
                  <a:gd name="connsiteX0" fmla="*/ 58254 w 61150"/>
                  <a:gd name="connsiteY0" fmla="*/ 31541 h 61150"/>
                  <a:gd name="connsiteX1" fmla="*/ 31541 w 61150"/>
                  <a:gd name="connsiteY1" fmla="*/ 58254 h 61150"/>
                  <a:gd name="connsiteX2" fmla="*/ 4828 w 61150"/>
                  <a:gd name="connsiteY2" fmla="*/ 31541 h 61150"/>
                  <a:gd name="connsiteX3" fmla="*/ 31541 w 61150"/>
                  <a:gd name="connsiteY3" fmla="*/ 4828 h 61150"/>
                  <a:gd name="connsiteX4" fmla="*/ 58254 w 61150"/>
                  <a:gd name="connsiteY4" fmla="*/ 31541 h 61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1150" h="61150">
                    <a:moveTo>
                      <a:pt x="58254" y="31541"/>
                    </a:moveTo>
                    <a:cubicBezTo>
                      <a:pt x="58254" y="46294"/>
                      <a:pt x="46294" y="58254"/>
                      <a:pt x="31541" y="58254"/>
                    </a:cubicBezTo>
                    <a:cubicBezTo>
                      <a:pt x="16788" y="58254"/>
                      <a:pt x="4828" y="46294"/>
                      <a:pt x="4828" y="31541"/>
                    </a:cubicBezTo>
                    <a:cubicBezTo>
                      <a:pt x="4828" y="16788"/>
                      <a:pt x="16788" y="4828"/>
                      <a:pt x="31541" y="4828"/>
                    </a:cubicBezTo>
                    <a:cubicBezTo>
                      <a:pt x="46294" y="4828"/>
                      <a:pt x="58254" y="16788"/>
                      <a:pt x="58254" y="31541"/>
                    </a:cubicBezTo>
                    <a:close/>
                  </a:path>
                </a:pathLst>
              </a:custGeom>
              <a:noFill/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  <p:sp>
            <p:nvSpPr>
              <p:cNvPr id="201" name="Freeform: Shape 663">
                <a:extLst>
                  <a:ext uri="{FF2B5EF4-FFF2-40B4-BE49-F238E27FC236}">
                    <a16:creationId xmlns:a16="http://schemas.microsoft.com/office/drawing/2014/main" id="{2317AA84-C177-42E9-8EF7-F24848F165BA}"/>
                  </a:ext>
                </a:extLst>
              </p:cNvPr>
              <p:cNvSpPr/>
              <p:nvPr/>
            </p:nvSpPr>
            <p:spPr>
              <a:xfrm>
                <a:off x="819579" y="3296434"/>
                <a:ext cx="9655" cy="96553"/>
              </a:xfrm>
              <a:custGeom>
                <a:avLst/>
                <a:gdLst>
                  <a:gd name="connsiteX0" fmla="*/ 4828 w 9655"/>
                  <a:gd name="connsiteY0" fmla="*/ 94300 h 96553"/>
                  <a:gd name="connsiteX1" fmla="*/ 4828 w 9655"/>
                  <a:gd name="connsiteY1" fmla="*/ 4828 h 965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9655" h="96553">
                    <a:moveTo>
                      <a:pt x="4828" y="94300"/>
                    </a:moveTo>
                    <a:lnTo>
                      <a:pt x="4828" y="4828"/>
                    </a:lnTo>
                  </a:path>
                </a:pathLst>
              </a:custGeom>
              <a:ln w="9525" cap="flat">
                <a:solidFill>
                  <a:schemeClr val="tx1"/>
                </a:solidFill>
                <a:prstDash val="solid"/>
                <a:round/>
              </a:ln>
            </p:spPr>
            <p:txBody>
              <a:bodyPr rtlCol="0" anchor="ctr"/>
              <a:lstStyle/>
              <a:p>
                <a:pPr algn="ctr" defTabSz="914340">
                  <a:defRPr/>
                </a:pPr>
                <a:endParaRPr lang="en-US" sz="14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2A4FD32E-7190-4F11-9BE1-D43F85AE05E4}"/>
                </a:ext>
              </a:extLst>
            </p:cNvPr>
            <p:cNvSpPr/>
            <p:nvPr/>
          </p:nvSpPr>
          <p:spPr>
            <a:xfrm>
              <a:off x="4058331" y="3979483"/>
              <a:ext cx="1607671" cy="615553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square" tIns="91440" bIns="91440">
              <a:spAutoFit/>
            </a:bodyPr>
            <a:lstStyle/>
            <a:p>
              <a:pPr algn="ctr">
                <a:defRPr/>
              </a:pPr>
              <a:r>
                <a:rPr lang="en-US" altLang="en-US" sz="1400" kern="0" dirty="0">
                  <a:solidFill>
                    <a:srgbClr val="FFFFFF"/>
                  </a:solidFill>
                </a:rPr>
                <a:t>AWS DIRECT CONNECT</a:t>
              </a:r>
            </a:p>
          </p:txBody>
        </p: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4E9E745D-1502-4059-8DBD-3305359C1E1E}"/>
                </a:ext>
              </a:extLst>
            </p:cNvPr>
            <p:cNvCxnSpPr>
              <a:cxnSpLocks/>
            </p:cNvCxnSpPr>
            <p:nvPr/>
          </p:nvCxnSpPr>
          <p:spPr>
            <a:xfrm>
              <a:off x="3436777" y="3626650"/>
              <a:ext cx="1016000" cy="0"/>
            </a:xfrm>
            <a:prstGeom prst="line">
              <a:avLst/>
            </a:prstGeom>
            <a:noFill/>
            <a:ln w="19050" cap="rnd" cmpd="sng" algn="ctr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5231AC9E-53F2-4517-B407-2F202D98B0C2}"/>
                </a:ext>
              </a:extLst>
            </p:cNvPr>
            <p:cNvCxnSpPr>
              <a:cxnSpLocks/>
            </p:cNvCxnSpPr>
            <p:nvPr/>
          </p:nvCxnSpPr>
          <p:spPr>
            <a:xfrm>
              <a:off x="5237709" y="3626650"/>
              <a:ext cx="3814851" cy="0"/>
            </a:xfrm>
            <a:prstGeom prst="line">
              <a:avLst/>
            </a:prstGeom>
            <a:noFill/>
            <a:ln w="19050" cap="rnd" cmpd="sng" algn="ctr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</p:cxnSp>
        <p:grpSp>
          <p:nvGrpSpPr>
            <p:cNvPr id="217" name="TGW Big Circle New">
              <a:extLst>
                <a:ext uri="{FF2B5EF4-FFF2-40B4-BE49-F238E27FC236}">
                  <a16:creationId xmlns:a16="http://schemas.microsoft.com/office/drawing/2014/main" id="{A689B526-4251-49A4-AC57-97F02B72477D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8793231" y="3254046"/>
              <a:ext cx="780783" cy="780784"/>
              <a:chOff x="544434" y="1096221"/>
              <a:chExt cx="694946" cy="694993"/>
            </a:xfrm>
          </p:grpSpPr>
          <p:sp>
            <p:nvSpPr>
              <p:cNvPr id="218" name="Freeform: Shape 190">
                <a:extLst>
                  <a:ext uri="{FF2B5EF4-FFF2-40B4-BE49-F238E27FC236}">
                    <a16:creationId xmlns:a16="http://schemas.microsoft.com/office/drawing/2014/main" id="{50E7D375-97D6-46D3-98AA-0D4254234AE2}"/>
                  </a:ext>
                </a:extLst>
              </p:cNvPr>
              <p:cNvSpPr/>
              <p:nvPr/>
            </p:nvSpPr>
            <p:spPr>
              <a:xfrm>
                <a:off x="544434" y="1096221"/>
                <a:ext cx="694946" cy="694993"/>
              </a:xfrm>
              <a:custGeom>
                <a:avLst/>
                <a:gdLst>
                  <a:gd name="connsiteX0" fmla="*/ 520275 w 694944"/>
                  <a:gd name="connsiteY0" fmla="*/ 176299 h 694944"/>
                  <a:gd name="connsiteX1" fmla="*/ 520275 w 694944"/>
                  <a:gd name="connsiteY1" fmla="*/ 520275 h 694944"/>
                  <a:gd name="connsiteX2" fmla="*/ 176299 w 694944"/>
                  <a:gd name="connsiteY2" fmla="*/ 520275 h 694944"/>
                  <a:gd name="connsiteX3" fmla="*/ 176299 w 694944"/>
                  <a:gd name="connsiteY3" fmla="*/ 176299 h 694944"/>
                  <a:gd name="connsiteX4" fmla="*/ 520275 w 694944"/>
                  <a:gd name="connsiteY4" fmla="*/ 176299 h 6949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94944" h="694944">
                    <a:moveTo>
                      <a:pt x="520275" y="176299"/>
                    </a:moveTo>
                    <a:cubicBezTo>
                      <a:pt x="615262" y="271285"/>
                      <a:pt x="615262" y="425289"/>
                      <a:pt x="520275" y="520275"/>
                    </a:cubicBezTo>
                    <a:cubicBezTo>
                      <a:pt x="425289" y="615262"/>
                      <a:pt x="271285" y="615262"/>
                      <a:pt x="176299" y="520275"/>
                    </a:cubicBezTo>
                    <a:cubicBezTo>
                      <a:pt x="81312" y="425289"/>
                      <a:pt x="81312" y="271285"/>
                      <a:pt x="176299" y="176299"/>
                    </a:cubicBezTo>
                    <a:cubicBezTo>
                      <a:pt x="271285" y="81312"/>
                      <a:pt x="425289" y="81312"/>
                      <a:pt x="520275" y="176299"/>
                    </a:cubicBezTo>
                    <a:close/>
                  </a:path>
                </a:pathLst>
              </a:custGeom>
              <a:solidFill>
                <a:srgbClr val="030405"/>
              </a:solidFill>
              <a:ln w="25400" cap="sq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685755">
                  <a:defRPr/>
                </a:pPr>
                <a:endParaRPr lang="en-US" altLang="en-US" sz="133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19" name="Freeform: Shape 180">
                <a:extLst>
                  <a:ext uri="{FF2B5EF4-FFF2-40B4-BE49-F238E27FC236}">
                    <a16:creationId xmlns:a16="http://schemas.microsoft.com/office/drawing/2014/main" id="{824C2697-CCB4-40CF-A68C-E585F0079E36}"/>
                  </a:ext>
                </a:extLst>
              </p:cNvPr>
              <p:cNvSpPr/>
              <p:nvPr/>
            </p:nvSpPr>
            <p:spPr>
              <a:xfrm>
                <a:off x="814600" y="1366367"/>
                <a:ext cx="155449" cy="155459"/>
              </a:xfrm>
              <a:custGeom>
                <a:avLst/>
                <a:gdLst>
                  <a:gd name="connsiteX0" fmla="*/ 92320 w 155448"/>
                  <a:gd name="connsiteY0" fmla="*/ 17885 h 155448"/>
                  <a:gd name="connsiteX1" fmla="*/ 138318 w 155448"/>
                  <a:gd name="connsiteY1" fmla="*/ 92320 h 155448"/>
                  <a:gd name="connsiteX2" fmla="*/ 63883 w 155448"/>
                  <a:gd name="connsiteY2" fmla="*/ 138318 h 155448"/>
                  <a:gd name="connsiteX3" fmla="*/ 17885 w 155448"/>
                  <a:gd name="connsiteY3" fmla="*/ 63883 h 155448"/>
                  <a:gd name="connsiteX4" fmla="*/ 92320 w 155448"/>
                  <a:gd name="connsiteY4" fmla="*/ 17885 h 1554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5448" h="155448">
                    <a:moveTo>
                      <a:pt x="92320" y="17885"/>
                    </a:moveTo>
                    <a:cubicBezTo>
                      <a:pt x="125577" y="25738"/>
                      <a:pt x="146171" y="59064"/>
                      <a:pt x="138318" y="92320"/>
                    </a:cubicBezTo>
                    <a:cubicBezTo>
                      <a:pt x="130465" y="125577"/>
                      <a:pt x="97139" y="146171"/>
                      <a:pt x="63883" y="138318"/>
                    </a:cubicBezTo>
                    <a:cubicBezTo>
                      <a:pt x="30626" y="130465"/>
                      <a:pt x="10033" y="97139"/>
                      <a:pt x="17885" y="63883"/>
                    </a:cubicBezTo>
                    <a:cubicBezTo>
                      <a:pt x="25738" y="30626"/>
                      <a:pt x="59064" y="10033"/>
                      <a:pt x="92320" y="17885"/>
                    </a:cubicBezTo>
                    <a:close/>
                  </a:path>
                </a:pathLst>
              </a:custGeom>
              <a:noFill/>
              <a:ln w="25400" cap="sq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685755">
                  <a:defRPr/>
                </a:pPr>
                <a:endParaRPr lang="en-US" altLang="en-US" sz="133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0" name="Freeform: Shape 181">
                <a:extLst>
                  <a:ext uri="{FF2B5EF4-FFF2-40B4-BE49-F238E27FC236}">
                    <a16:creationId xmlns:a16="http://schemas.microsoft.com/office/drawing/2014/main" id="{7AF52EB1-69B6-4B25-B17C-7B89A3B37104}"/>
                  </a:ext>
                </a:extLst>
              </p:cNvPr>
              <p:cNvSpPr/>
              <p:nvPr/>
            </p:nvSpPr>
            <p:spPr>
              <a:xfrm>
                <a:off x="1030111" y="1393230"/>
                <a:ext cx="100584" cy="100591"/>
              </a:xfrm>
              <a:custGeom>
                <a:avLst/>
                <a:gdLst>
                  <a:gd name="connsiteX0" fmla="*/ 61466 w 100584"/>
                  <a:gd name="connsiteY0" fmla="*/ 13743 h 100584"/>
                  <a:gd name="connsiteX1" fmla="*/ 89158 w 100584"/>
                  <a:gd name="connsiteY1" fmla="*/ 61466 h 100584"/>
                  <a:gd name="connsiteX2" fmla="*/ 41436 w 100584"/>
                  <a:gd name="connsiteY2" fmla="*/ 89158 h 100584"/>
                  <a:gd name="connsiteX3" fmla="*/ 13743 w 100584"/>
                  <a:gd name="connsiteY3" fmla="*/ 41436 h 100584"/>
                  <a:gd name="connsiteX4" fmla="*/ 61466 w 100584"/>
                  <a:gd name="connsiteY4" fmla="*/ 13743 h 1005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584" h="100584">
                    <a:moveTo>
                      <a:pt x="61466" y="13743"/>
                    </a:moveTo>
                    <a:cubicBezTo>
                      <a:pt x="82291" y="19274"/>
                      <a:pt x="94689" y="40641"/>
                      <a:pt x="89158" y="61466"/>
                    </a:cubicBezTo>
                    <a:cubicBezTo>
                      <a:pt x="83627" y="82291"/>
                      <a:pt x="62261" y="94689"/>
                      <a:pt x="41436" y="89158"/>
                    </a:cubicBezTo>
                    <a:cubicBezTo>
                      <a:pt x="20611" y="83627"/>
                      <a:pt x="8212" y="62261"/>
                      <a:pt x="13743" y="41436"/>
                    </a:cubicBezTo>
                    <a:cubicBezTo>
                      <a:pt x="19274" y="20611"/>
                      <a:pt x="40641" y="8212"/>
                      <a:pt x="61466" y="13743"/>
                    </a:cubicBezTo>
                    <a:close/>
                  </a:path>
                </a:pathLst>
              </a:custGeom>
              <a:noFill/>
              <a:ln w="25400" cap="sq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685755">
                  <a:defRPr/>
                </a:pPr>
                <a:endParaRPr lang="en-US" altLang="en-US" sz="133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1" name="Freeform: Shape 182">
                <a:extLst>
                  <a:ext uri="{FF2B5EF4-FFF2-40B4-BE49-F238E27FC236}">
                    <a16:creationId xmlns:a16="http://schemas.microsoft.com/office/drawing/2014/main" id="{C8C3CC5B-AEC3-45D1-88B5-5184612ED9A0}"/>
                  </a:ext>
                </a:extLst>
              </p:cNvPr>
              <p:cNvSpPr/>
              <p:nvPr/>
            </p:nvSpPr>
            <p:spPr>
              <a:xfrm>
                <a:off x="653557" y="1394306"/>
                <a:ext cx="97537" cy="97543"/>
              </a:xfrm>
              <a:custGeom>
                <a:avLst/>
                <a:gdLst>
                  <a:gd name="connsiteX0" fmla="*/ 58740 w 97536"/>
                  <a:gd name="connsiteY0" fmla="*/ 12153 h 97536"/>
                  <a:gd name="connsiteX1" fmla="*/ 88301 w 97536"/>
                  <a:gd name="connsiteY1" fmla="*/ 58740 h 97536"/>
                  <a:gd name="connsiteX2" fmla="*/ 41714 w 97536"/>
                  <a:gd name="connsiteY2" fmla="*/ 88301 h 97536"/>
                  <a:gd name="connsiteX3" fmla="*/ 12153 w 97536"/>
                  <a:gd name="connsiteY3" fmla="*/ 41714 h 97536"/>
                  <a:gd name="connsiteX4" fmla="*/ 58740 w 97536"/>
                  <a:gd name="connsiteY4" fmla="*/ 12153 h 975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7536" h="97536">
                    <a:moveTo>
                      <a:pt x="58740" y="12153"/>
                    </a:moveTo>
                    <a:cubicBezTo>
                      <a:pt x="79767" y="16854"/>
                      <a:pt x="93002" y="37712"/>
                      <a:pt x="88301" y="58740"/>
                    </a:cubicBezTo>
                    <a:cubicBezTo>
                      <a:pt x="83599" y="79767"/>
                      <a:pt x="62742" y="93002"/>
                      <a:pt x="41714" y="88301"/>
                    </a:cubicBezTo>
                    <a:cubicBezTo>
                      <a:pt x="20686" y="83599"/>
                      <a:pt x="7451" y="62742"/>
                      <a:pt x="12153" y="41714"/>
                    </a:cubicBezTo>
                    <a:cubicBezTo>
                      <a:pt x="16854" y="20686"/>
                      <a:pt x="37712" y="7451"/>
                      <a:pt x="58740" y="12153"/>
                    </a:cubicBezTo>
                    <a:close/>
                  </a:path>
                </a:pathLst>
              </a:custGeom>
              <a:noFill/>
              <a:ln w="25400" cap="sq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685755">
                  <a:defRPr/>
                </a:pPr>
                <a:endParaRPr lang="en-US" altLang="en-US" sz="133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2" name="Freeform: Shape 183">
                <a:extLst>
                  <a:ext uri="{FF2B5EF4-FFF2-40B4-BE49-F238E27FC236}">
                    <a16:creationId xmlns:a16="http://schemas.microsoft.com/office/drawing/2014/main" id="{ABB29698-774A-4983-BA39-4B6430ED8255}"/>
                  </a:ext>
                </a:extLst>
              </p:cNvPr>
              <p:cNvSpPr/>
              <p:nvPr/>
            </p:nvSpPr>
            <p:spPr>
              <a:xfrm>
                <a:off x="850618" y="1591259"/>
                <a:ext cx="82296" cy="82301"/>
              </a:xfrm>
              <a:custGeom>
                <a:avLst/>
                <a:gdLst>
                  <a:gd name="connsiteX0" fmla="*/ 81077 w 82296"/>
                  <a:gd name="connsiteY0" fmla="*/ 42062 h 82296"/>
                  <a:gd name="connsiteX1" fmla="*/ 42062 w 82296"/>
                  <a:gd name="connsiteY1" fmla="*/ 81077 h 82296"/>
                  <a:gd name="connsiteX2" fmla="*/ 3048 w 82296"/>
                  <a:gd name="connsiteY2" fmla="*/ 42062 h 82296"/>
                  <a:gd name="connsiteX3" fmla="*/ 42062 w 82296"/>
                  <a:gd name="connsiteY3" fmla="*/ 3048 h 82296"/>
                  <a:gd name="connsiteX4" fmla="*/ 81077 w 82296"/>
                  <a:gd name="connsiteY4" fmla="*/ 42062 h 82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296" h="82296">
                    <a:moveTo>
                      <a:pt x="81077" y="42062"/>
                    </a:moveTo>
                    <a:cubicBezTo>
                      <a:pt x="81077" y="63609"/>
                      <a:pt x="63609" y="81077"/>
                      <a:pt x="42062" y="81077"/>
                    </a:cubicBezTo>
                    <a:cubicBezTo>
                      <a:pt x="20515" y="81077"/>
                      <a:pt x="3048" y="63609"/>
                      <a:pt x="3048" y="42062"/>
                    </a:cubicBezTo>
                    <a:cubicBezTo>
                      <a:pt x="3048" y="20515"/>
                      <a:pt x="20515" y="3048"/>
                      <a:pt x="42062" y="3048"/>
                    </a:cubicBezTo>
                    <a:cubicBezTo>
                      <a:pt x="63609" y="3048"/>
                      <a:pt x="81077" y="20515"/>
                      <a:pt x="81077" y="42062"/>
                    </a:cubicBezTo>
                    <a:close/>
                  </a:path>
                </a:pathLst>
              </a:custGeom>
              <a:noFill/>
              <a:ln w="25400" cap="sq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685755">
                  <a:defRPr/>
                </a:pPr>
                <a:endParaRPr lang="en-US" altLang="en-US" sz="133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3" name="Freeform: Shape 184">
                <a:extLst>
                  <a:ext uri="{FF2B5EF4-FFF2-40B4-BE49-F238E27FC236}">
                    <a16:creationId xmlns:a16="http://schemas.microsoft.com/office/drawing/2014/main" id="{564F1897-0F17-4C47-95BB-80B259B52BDB}"/>
                  </a:ext>
                </a:extLst>
              </p:cNvPr>
              <p:cNvSpPr/>
              <p:nvPr/>
            </p:nvSpPr>
            <p:spPr>
              <a:xfrm>
                <a:off x="850618" y="1213587"/>
                <a:ext cx="82296" cy="82302"/>
              </a:xfrm>
              <a:custGeom>
                <a:avLst/>
                <a:gdLst>
                  <a:gd name="connsiteX0" fmla="*/ 81077 w 82296"/>
                  <a:gd name="connsiteY0" fmla="*/ 42062 h 82296"/>
                  <a:gd name="connsiteX1" fmla="*/ 42062 w 82296"/>
                  <a:gd name="connsiteY1" fmla="*/ 81077 h 82296"/>
                  <a:gd name="connsiteX2" fmla="*/ 3048 w 82296"/>
                  <a:gd name="connsiteY2" fmla="*/ 42062 h 82296"/>
                  <a:gd name="connsiteX3" fmla="*/ 42062 w 82296"/>
                  <a:gd name="connsiteY3" fmla="*/ 3048 h 82296"/>
                  <a:gd name="connsiteX4" fmla="*/ 81077 w 82296"/>
                  <a:gd name="connsiteY4" fmla="*/ 42062 h 822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2296" h="82296">
                    <a:moveTo>
                      <a:pt x="81077" y="42062"/>
                    </a:moveTo>
                    <a:cubicBezTo>
                      <a:pt x="81077" y="63609"/>
                      <a:pt x="63609" y="81077"/>
                      <a:pt x="42062" y="81077"/>
                    </a:cubicBezTo>
                    <a:cubicBezTo>
                      <a:pt x="20515" y="81077"/>
                      <a:pt x="3048" y="63609"/>
                      <a:pt x="3048" y="42062"/>
                    </a:cubicBezTo>
                    <a:cubicBezTo>
                      <a:pt x="3048" y="20515"/>
                      <a:pt x="20515" y="3048"/>
                      <a:pt x="42062" y="3048"/>
                    </a:cubicBezTo>
                    <a:cubicBezTo>
                      <a:pt x="63609" y="3048"/>
                      <a:pt x="81077" y="20515"/>
                      <a:pt x="81077" y="42062"/>
                    </a:cubicBezTo>
                    <a:close/>
                  </a:path>
                </a:pathLst>
              </a:custGeom>
              <a:noFill/>
              <a:ln w="25400" cap="sq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685755">
                  <a:defRPr/>
                </a:pPr>
                <a:endParaRPr lang="en-US" altLang="en-US" sz="133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4" name="Freeform: Shape 223">
                <a:extLst>
                  <a:ext uri="{FF2B5EF4-FFF2-40B4-BE49-F238E27FC236}">
                    <a16:creationId xmlns:a16="http://schemas.microsoft.com/office/drawing/2014/main" id="{CDBF694E-499C-43B0-8C83-A377D1153A54}"/>
                  </a:ext>
                </a:extLst>
              </p:cNvPr>
              <p:cNvSpPr/>
              <p:nvPr/>
            </p:nvSpPr>
            <p:spPr>
              <a:xfrm>
                <a:off x="889632" y="1292537"/>
                <a:ext cx="6096" cy="91447"/>
              </a:xfrm>
              <a:custGeom>
                <a:avLst/>
                <a:gdLst>
                  <a:gd name="connsiteX0" fmla="*/ 3048 w 6096"/>
                  <a:gd name="connsiteY0" fmla="*/ 89916 h 91440"/>
                  <a:gd name="connsiteX1" fmla="*/ 3048 w 6096"/>
                  <a:gd name="connsiteY1" fmla="*/ 3048 h 91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96" h="91440">
                    <a:moveTo>
                      <a:pt x="3048" y="89916"/>
                    </a:moveTo>
                    <a:lnTo>
                      <a:pt x="3048" y="3048"/>
                    </a:lnTo>
                  </a:path>
                </a:pathLst>
              </a:custGeom>
              <a:ln w="25400" cap="sq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685755">
                  <a:defRPr/>
                </a:pPr>
                <a:endParaRPr lang="en-US" altLang="en-US" sz="133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5" name="Freeform: Shape 224">
                <a:extLst>
                  <a:ext uri="{FF2B5EF4-FFF2-40B4-BE49-F238E27FC236}">
                    <a16:creationId xmlns:a16="http://schemas.microsoft.com/office/drawing/2014/main" id="{3586E6A6-87F4-4A10-BD34-1EF889C34909}"/>
                  </a:ext>
                </a:extLst>
              </p:cNvPr>
              <p:cNvSpPr/>
              <p:nvPr/>
            </p:nvSpPr>
            <p:spPr>
              <a:xfrm>
                <a:off x="889632" y="1504690"/>
                <a:ext cx="6096" cy="91447"/>
              </a:xfrm>
              <a:custGeom>
                <a:avLst/>
                <a:gdLst>
                  <a:gd name="connsiteX0" fmla="*/ 3048 w 6096"/>
                  <a:gd name="connsiteY0" fmla="*/ 89916 h 91440"/>
                  <a:gd name="connsiteX1" fmla="*/ 3048 w 6096"/>
                  <a:gd name="connsiteY1" fmla="*/ 3048 h 914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096" h="91440">
                    <a:moveTo>
                      <a:pt x="3048" y="89916"/>
                    </a:moveTo>
                    <a:lnTo>
                      <a:pt x="3048" y="3048"/>
                    </a:lnTo>
                  </a:path>
                </a:pathLst>
              </a:custGeom>
              <a:ln w="25400" cap="sq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685755">
                  <a:defRPr/>
                </a:pPr>
                <a:endParaRPr lang="en-US" altLang="en-US" sz="133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6" name="Freeform: Shape 225">
                <a:extLst>
                  <a:ext uri="{FF2B5EF4-FFF2-40B4-BE49-F238E27FC236}">
                    <a16:creationId xmlns:a16="http://schemas.microsoft.com/office/drawing/2014/main" id="{C0C59F2F-25A5-410D-A5EE-121C110F0CBE}"/>
                  </a:ext>
                </a:extLst>
              </p:cNvPr>
              <p:cNvSpPr/>
              <p:nvPr/>
            </p:nvSpPr>
            <p:spPr>
              <a:xfrm>
                <a:off x="745156" y="1441488"/>
                <a:ext cx="82296" cy="6096"/>
              </a:xfrm>
              <a:custGeom>
                <a:avLst/>
                <a:gdLst>
                  <a:gd name="connsiteX0" fmla="*/ 80772 w 82296"/>
                  <a:gd name="connsiteY0" fmla="*/ 3048 h 6096"/>
                  <a:gd name="connsiteX1" fmla="*/ 3048 w 82296"/>
                  <a:gd name="connsiteY1" fmla="*/ 3048 h 6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2296" h="6096">
                    <a:moveTo>
                      <a:pt x="80772" y="3048"/>
                    </a:moveTo>
                    <a:lnTo>
                      <a:pt x="3048" y="3048"/>
                    </a:lnTo>
                  </a:path>
                </a:pathLst>
              </a:custGeom>
              <a:ln w="25400" cap="sq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685755">
                  <a:defRPr/>
                </a:pPr>
                <a:endParaRPr lang="en-US" altLang="en-US" sz="133" kern="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7" name="Freeform: Shape 226">
                <a:extLst>
                  <a:ext uri="{FF2B5EF4-FFF2-40B4-BE49-F238E27FC236}">
                    <a16:creationId xmlns:a16="http://schemas.microsoft.com/office/drawing/2014/main" id="{59C5B241-7CF0-4AC9-B7DA-0768144A741C}"/>
                  </a:ext>
                </a:extLst>
              </p:cNvPr>
              <p:cNvSpPr/>
              <p:nvPr/>
            </p:nvSpPr>
            <p:spPr>
              <a:xfrm>
                <a:off x="956077" y="1441492"/>
                <a:ext cx="82296" cy="6096"/>
              </a:xfrm>
              <a:custGeom>
                <a:avLst/>
                <a:gdLst>
                  <a:gd name="connsiteX0" fmla="*/ 80772 w 82296"/>
                  <a:gd name="connsiteY0" fmla="*/ 3048 h 6096"/>
                  <a:gd name="connsiteX1" fmla="*/ 3048 w 82296"/>
                  <a:gd name="connsiteY1" fmla="*/ 3048 h 60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82296" h="6096">
                    <a:moveTo>
                      <a:pt x="80772" y="3048"/>
                    </a:moveTo>
                    <a:lnTo>
                      <a:pt x="3048" y="3048"/>
                    </a:lnTo>
                  </a:path>
                </a:pathLst>
              </a:custGeom>
              <a:ln w="25400" cap="sq">
                <a:solidFill>
                  <a:schemeClr val="tx1"/>
                </a:solidFill>
                <a:prstDash val="solid"/>
                <a:miter/>
              </a:ln>
            </p:spPr>
            <p:txBody>
              <a:bodyPr rtlCol="0" anchor="ctr"/>
              <a:lstStyle/>
              <a:p>
                <a:pPr defTabSz="685755">
                  <a:defRPr/>
                </a:pPr>
                <a:endParaRPr lang="en-US" altLang="en-US" sz="133" kern="0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096BE086-BE3D-4F6B-BA10-A8B65094EFEF}"/>
                </a:ext>
              </a:extLst>
            </p:cNvPr>
            <p:cNvGrpSpPr/>
            <p:nvPr/>
          </p:nvGrpSpPr>
          <p:grpSpPr>
            <a:xfrm>
              <a:off x="9412730" y="5289815"/>
              <a:ext cx="990976" cy="903673"/>
              <a:chOff x="28376374" y="10846858"/>
              <a:chExt cx="3025764" cy="2759188"/>
            </a:xfrm>
          </p:grpSpPr>
          <p:pic>
            <p:nvPicPr>
              <p:cNvPr id="172" name="Picture 171">
                <a:extLst>
                  <a:ext uri="{FF2B5EF4-FFF2-40B4-BE49-F238E27FC236}">
                    <a16:creationId xmlns:a16="http://schemas.microsoft.com/office/drawing/2014/main" id="{A986FC66-26F0-440D-9A83-F9804C7976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28285" y="10846858"/>
                <a:ext cx="1572217" cy="1479733"/>
              </a:xfrm>
              <a:prstGeom prst="rect">
                <a:avLst/>
              </a:prstGeom>
            </p:spPr>
          </p:pic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F80958BA-9E66-4257-AE3C-B03BBAC991A6}"/>
                  </a:ext>
                </a:extLst>
              </p:cNvPr>
              <p:cNvSpPr/>
              <p:nvPr/>
            </p:nvSpPr>
            <p:spPr>
              <a:xfrm>
                <a:off x="28376374" y="12572338"/>
                <a:ext cx="3025764" cy="1033708"/>
              </a:xfrm>
              <a:prstGeom prst="rect">
                <a:avLst/>
              </a:prstGeom>
              <a:noFill/>
              <a:ln w="76200">
                <a:noFill/>
              </a:ln>
            </p:spPr>
            <p:txBody>
              <a:bodyPr wrap="none" tIns="91440" bIns="91440">
                <a:spAutoFit/>
              </a:bodyPr>
              <a:lstStyle/>
              <a:p>
                <a:pPr algn="ctr">
                  <a:defRPr/>
                </a:pPr>
                <a:r>
                  <a:rPr lang="en-US" altLang="en-US" sz="1000" kern="0" dirty="0">
                    <a:solidFill>
                      <a:srgbClr val="FFFFFF"/>
                    </a:solidFill>
                  </a:rPr>
                  <a:t>AMAZON VPC</a:t>
                </a:r>
              </a:p>
            </p:txBody>
          </p:sp>
        </p:grpSp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0DE1850E-8C32-496D-A107-D4FD154ED75D}"/>
                </a:ext>
              </a:extLst>
            </p:cNvPr>
            <p:cNvGrpSpPr/>
            <p:nvPr/>
          </p:nvGrpSpPr>
          <p:grpSpPr>
            <a:xfrm>
              <a:off x="9412728" y="1090640"/>
              <a:ext cx="990976" cy="903675"/>
              <a:chOff x="28376369" y="10846858"/>
              <a:chExt cx="3025767" cy="2759197"/>
            </a:xfrm>
          </p:grpSpPr>
          <p:pic>
            <p:nvPicPr>
              <p:cNvPr id="175" name="Picture 174">
                <a:extLst>
                  <a:ext uri="{FF2B5EF4-FFF2-40B4-BE49-F238E27FC236}">
                    <a16:creationId xmlns:a16="http://schemas.microsoft.com/office/drawing/2014/main" id="{32A806CE-5431-432D-A59F-B18BBBA5F9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28285" y="10846858"/>
                <a:ext cx="1572217" cy="1479733"/>
              </a:xfrm>
              <a:prstGeom prst="rect">
                <a:avLst/>
              </a:prstGeom>
            </p:spPr>
          </p:pic>
          <p:sp>
            <p:nvSpPr>
              <p:cNvPr id="176" name="Rectangle 175">
                <a:extLst>
                  <a:ext uri="{FF2B5EF4-FFF2-40B4-BE49-F238E27FC236}">
                    <a16:creationId xmlns:a16="http://schemas.microsoft.com/office/drawing/2014/main" id="{3CF31307-6814-4F3B-A8AE-A09CF05A80A3}"/>
                  </a:ext>
                </a:extLst>
              </p:cNvPr>
              <p:cNvSpPr/>
              <p:nvPr/>
            </p:nvSpPr>
            <p:spPr>
              <a:xfrm>
                <a:off x="28376369" y="12572346"/>
                <a:ext cx="3025767" cy="1033709"/>
              </a:xfrm>
              <a:prstGeom prst="rect">
                <a:avLst/>
              </a:prstGeom>
              <a:noFill/>
              <a:ln w="76200">
                <a:noFill/>
              </a:ln>
            </p:spPr>
            <p:txBody>
              <a:bodyPr wrap="none" tIns="91440" bIns="91440">
                <a:spAutoFit/>
              </a:bodyPr>
              <a:lstStyle/>
              <a:p>
                <a:pPr algn="ctr">
                  <a:defRPr/>
                </a:pPr>
                <a:r>
                  <a:rPr lang="en-US" altLang="en-US" sz="1000" kern="0" dirty="0">
                    <a:solidFill>
                      <a:srgbClr val="FFFFFF"/>
                    </a:solidFill>
                  </a:rPr>
                  <a:t>AMAZON VPC</a:t>
                </a:r>
              </a:p>
            </p:txBody>
          </p:sp>
        </p:grpSp>
        <p:grpSp>
          <p:nvGrpSpPr>
            <p:cNvPr id="206" name="Group 205">
              <a:extLst>
                <a:ext uri="{FF2B5EF4-FFF2-40B4-BE49-F238E27FC236}">
                  <a16:creationId xmlns:a16="http://schemas.microsoft.com/office/drawing/2014/main" id="{7319208A-CF32-4C09-98CA-E76DD1069890}"/>
                </a:ext>
              </a:extLst>
            </p:cNvPr>
            <p:cNvGrpSpPr/>
            <p:nvPr/>
          </p:nvGrpSpPr>
          <p:grpSpPr>
            <a:xfrm>
              <a:off x="10841582" y="4143201"/>
              <a:ext cx="990976" cy="903673"/>
              <a:chOff x="28376374" y="10846858"/>
              <a:chExt cx="3025764" cy="2759188"/>
            </a:xfrm>
          </p:grpSpPr>
          <p:pic>
            <p:nvPicPr>
              <p:cNvPr id="207" name="Picture 206">
                <a:extLst>
                  <a:ext uri="{FF2B5EF4-FFF2-40B4-BE49-F238E27FC236}">
                    <a16:creationId xmlns:a16="http://schemas.microsoft.com/office/drawing/2014/main" id="{B7C1DE3B-F052-4CBC-A8B6-39D22B9BD3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28285" y="10846858"/>
                <a:ext cx="1572217" cy="1479733"/>
              </a:xfrm>
              <a:prstGeom prst="rect">
                <a:avLst/>
              </a:prstGeom>
            </p:spPr>
          </p:pic>
          <p:sp>
            <p:nvSpPr>
              <p:cNvPr id="208" name="Rectangle 207">
                <a:extLst>
                  <a:ext uri="{FF2B5EF4-FFF2-40B4-BE49-F238E27FC236}">
                    <a16:creationId xmlns:a16="http://schemas.microsoft.com/office/drawing/2014/main" id="{D5FA0CEC-10A2-432F-AFBA-62A8E5D7C5F8}"/>
                  </a:ext>
                </a:extLst>
              </p:cNvPr>
              <p:cNvSpPr/>
              <p:nvPr/>
            </p:nvSpPr>
            <p:spPr>
              <a:xfrm>
                <a:off x="28376374" y="12572338"/>
                <a:ext cx="3025764" cy="1033708"/>
              </a:xfrm>
              <a:prstGeom prst="rect">
                <a:avLst/>
              </a:prstGeom>
              <a:noFill/>
              <a:ln w="76200">
                <a:noFill/>
              </a:ln>
            </p:spPr>
            <p:txBody>
              <a:bodyPr wrap="none" tIns="91440" bIns="91440">
                <a:spAutoFit/>
              </a:bodyPr>
              <a:lstStyle/>
              <a:p>
                <a:pPr algn="ctr">
                  <a:defRPr/>
                </a:pPr>
                <a:r>
                  <a:rPr lang="en-US" altLang="en-US" sz="1000" kern="0" dirty="0">
                    <a:solidFill>
                      <a:srgbClr val="FFFFFF"/>
                    </a:solidFill>
                  </a:rPr>
                  <a:t>AMAZON VPC</a:t>
                </a:r>
              </a:p>
            </p:txBody>
          </p:sp>
        </p:grpSp>
        <p:grpSp>
          <p:nvGrpSpPr>
            <p:cNvPr id="209" name="Group 208">
              <a:extLst>
                <a:ext uri="{FF2B5EF4-FFF2-40B4-BE49-F238E27FC236}">
                  <a16:creationId xmlns:a16="http://schemas.microsoft.com/office/drawing/2014/main" id="{637EA346-D505-42E9-897F-B2A8C331073A}"/>
                </a:ext>
              </a:extLst>
            </p:cNvPr>
            <p:cNvGrpSpPr/>
            <p:nvPr/>
          </p:nvGrpSpPr>
          <p:grpSpPr>
            <a:xfrm>
              <a:off x="10841579" y="2490365"/>
              <a:ext cx="990976" cy="903675"/>
              <a:chOff x="28376365" y="10846858"/>
              <a:chExt cx="3025767" cy="2759197"/>
            </a:xfrm>
          </p:grpSpPr>
          <p:pic>
            <p:nvPicPr>
              <p:cNvPr id="210" name="Picture 209">
                <a:extLst>
                  <a:ext uri="{FF2B5EF4-FFF2-40B4-BE49-F238E27FC236}">
                    <a16:creationId xmlns:a16="http://schemas.microsoft.com/office/drawing/2014/main" id="{AA0CC7FC-597C-4B24-8289-E024B7B9F1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28285" y="10846858"/>
                <a:ext cx="1572217" cy="1479733"/>
              </a:xfrm>
              <a:prstGeom prst="rect">
                <a:avLst/>
              </a:prstGeom>
            </p:spPr>
          </p:pic>
          <p:sp>
            <p:nvSpPr>
              <p:cNvPr id="211" name="Rectangle 210">
                <a:extLst>
                  <a:ext uri="{FF2B5EF4-FFF2-40B4-BE49-F238E27FC236}">
                    <a16:creationId xmlns:a16="http://schemas.microsoft.com/office/drawing/2014/main" id="{15C6FAB1-D18D-4328-A3CF-979E2C5A95CA}"/>
                  </a:ext>
                </a:extLst>
              </p:cNvPr>
              <p:cNvSpPr/>
              <p:nvPr/>
            </p:nvSpPr>
            <p:spPr>
              <a:xfrm>
                <a:off x="28376365" y="12572346"/>
                <a:ext cx="3025767" cy="1033709"/>
              </a:xfrm>
              <a:prstGeom prst="rect">
                <a:avLst/>
              </a:prstGeom>
              <a:noFill/>
              <a:ln w="76200">
                <a:noFill/>
              </a:ln>
            </p:spPr>
            <p:txBody>
              <a:bodyPr wrap="none" tIns="91440" bIns="91440">
                <a:spAutoFit/>
              </a:bodyPr>
              <a:lstStyle/>
              <a:p>
                <a:pPr algn="ctr">
                  <a:defRPr/>
                </a:pPr>
                <a:r>
                  <a:rPr lang="en-US" altLang="en-US" sz="1000" kern="0" dirty="0">
                    <a:solidFill>
                      <a:srgbClr val="FFFFFF"/>
                    </a:solidFill>
                  </a:rPr>
                  <a:t>AMAZON VPC</a:t>
                </a:r>
              </a:p>
            </p:txBody>
          </p:sp>
        </p:grpSp>
        <p:grpSp>
          <p:nvGrpSpPr>
            <p:cNvPr id="228" name="Group 227">
              <a:extLst>
                <a:ext uri="{FF2B5EF4-FFF2-40B4-BE49-F238E27FC236}">
                  <a16:creationId xmlns:a16="http://schemas.microsoft.com/office/drawing/2014/main" id="{B6E59AAD-2987-47EE-9B54-48E28746CD3F}"/>
                </a:ext>
              </a:extLst>
            </p:cNvPr>
            <p:cNvGrpSpPr/>
            <p:nvPr/>
          </p:nvGrpSpPr>
          <p:grpSpPr>
            <a:xfrm>
              <a:off x="7963531" y="5289815"/>
              <a:ext cx="990976" cy="903673"/>
              <a:chOff x="28376374" y="10846858"/>
              <a:chExt cx="3025764" cy="2759188"/>
            </a:xfrm>
          </p:grpSpPr>
          <p:pic>
            <p:nvPicPr>
              <p:cNvPr id="229" name="Picture 228">
                <a:extLst>
                  <a:ext uri="{FF2B5EF4-FFF2-40B4-BE49-F238E27FC236}">
                    <a16:creationId xmlns:a16="http://schemas.microsoft.com/office/drawing/2014/main" id="{D795A35A-8240-4A6C-B2AD-FE16A308469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28285" y="10846858"/>
                <a:ext cx="1572217" cy="1479733"/>
              </a:xfrm>
              <a:prstGeom prst="rect">
                <a:avLst/>
              </a:prstGeom>
            </p:spPr>
          </p:pic>
          <p:sp>
            <p:nvSpPr>
              <p:cNvPr id="230" name="Rectangle 229">
                <a:extLst>
                  <a:ext uri="{FF2B5EF4-FFF2-40B4-BE49-F238E27FC236}">
                    <a16:creationId xmlns:a16="http://schemas.microsoft.com/office/drawing/2014/main" id="{A137BDC8-37EB-4CC6-B1CB-ACEC5A3BAB95}"/>
                  </a:ext>
                </a:extLst>
              </p:cNvPr>
              <p:cNvSpPr/>
              <p:nvPr/>
            </p:nvSpPr>
            <p:spPr>
              <a:xfrm>
                <a:off x="28376374" y="12572338"/>
                <a:ext cx="3025764" cy="1033708"/>
              </a:xfrm>
              <a:prstGeom prst="rect">
                <a:avLst/>
              </a:prstGeom>
              <a:noFill/>
              <a:ln w="76200">
                <a:noFill/>
              </a:ln>
            </p:spPr>
            <p:txBody>
              <a:bodyPr wrap="none" tIns="91440" bIns="91440">
                <a:spAutoFit/>
              </a:bodyPr>
              <a:lstStyle/>
              <a:p>
                <a:pPr algn="ctr">
                  <a:defRPr/>
                </a:pPr>
                <a:r>
                  <a:rPr lang="en-US" altLang="en-US" sz="1000" kern="0" dirty="0">
                    <a:solidFill>
                      <a:srgbClr val="FFFFFF"/>
                    </a:solidFill>
                  </a:rPr>
                  <a:t>AMAZON VPC</a:t>
                </a:r>
              </a:p>
            </p:txBody>
          </p:sp>
        </p:grpSp>
        <p:grpSp>
          <p:nvGrpSpPr>
            <p:cNvPr id="231" name="Group 230">
              <a:extLst>
                <a:ext uri="{FF2B5EF4-FFF2-40B4-BE49-F238E27FC236}">
                  <a16:creationId xmlns:a16="http://schemas.microsoft.com/office/drawing/2014/main" id="{1D1C5558-4D7C-408F-9163-463BDA6A2EF3}"/>
                </a:ext>
              </a:extLst>
            </p:cNvPr>
            <p:cNvGrpSpPr/>
            <p:nvPr/>
          </p:nvGrpSpPr>
          <p:grpSpPr>
            <a:xfrm>
              <a:off x="7963529" y="1090640"/>
              <a:ext cx="990976" cy="903675"/>
              <a:chOff x="28376369" y="10846858"/>
              <a:chExt cx="3025767" cy="2759197"/>
            </a:xfrm>
          </p:grpSpPr>
          <p:pic>
            <p:nvPicPr>
              <p:cNvPr id="232" name="Picture 231">
                <a:extLst>
                  <a:ext uri="{FF2B5EF4-FFF2-40B4-BE49-F238E27FC236}">
                    <a16:creationId xmlns:a16="http://schemas.microsoft.com/office/drawing/2014/main" id="{FAF7EFC8-4820-4DC6-BCB0-BA1BC4AD85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28285" y="10846858"/>
                <a:ext cx="1572217" cy="1479733"/>
              </a:xfrm>
              <a:prstGeom prst="rect">
                <a:avLst/>
              </a:prstGeom>
            </p:spPr>
          </p:pic>
          <p:sp>
            <p:nvSpPr>
              <p:cNvPr id="233" name="Rectangle 232">
                <a:extLst>
                  <a:ext uri="{FF2B5EF4-FFF2-40B4-BE49-F238E27FC236}">
                    <a16:creationId xmlns:a16="http://schemas.microsoft.com/office/drawing/2014/main" id="{779A4F7C-7DDC-4936-B519-57BD1EDE7A85}"/>
                  </a:ext>
                </a:extLst>
              </p:cNvPr>
              <p:cNvSpPr/>
              <p:nvPr/>
            </p:nvSpPr>
            <p:spPr>
              <a:xfrm>
                <a:off x="28376369" y="12572346"/>
                <a:ext cx="3025767" cy="1033709"/>
              </a:xfrm>
              <a:prstGeom prst="rect">
                <a:avLst/>
              </a:prstGeom>
              <a:noFill/>
              <a:ln w="76200">
                <a:noFill/>
              </a:ln>
            </p:spPr>
            <p:txBody>
              <a:bodyPr wrap="none" tIns="91440" bIns="91440">
                <a:spAutoFit/>
              </a:bodyPr>
              <a:lstStyle/>
              <a:p>
                <a:pPr algn="ctr">
                  <a:defRPr/>
                </a:pPr>
                <a:r>
                  <a:rPr lang="en-US" altLang="en-US" sz="1000" kern="0" dirty="0">
                    <a:solidFill>
                      <a:srgbClr val="FFFFFF"/>
                    </a:solidFill>
                  </a:rPr>
                  <a:t>AMAZON VPC</a:t>
                </a:r>
              </a:p>
            </p:txBody>
          </p:sp>
        </p:grpSp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4EB05D3B-5CC7-4AE2-9A14-5BF8007ABA4E}"/>
                </a:ext>
              </a:extLst>
            </p:cNvPr>
            <p:cNvGrpSpPr/>
            <p:nvPr/>
          </p:nvGrpSpPr>
          <p:grpSpPr>
            <a:xfrm>
              <a:off x="6524507" y="4143201"/>
              <a:ext cx="990976" cy="903673"/>
              <a:chOff x="28376374" y="10846858"/>
              <a:chExt cx="3025764" cy="2759188"/>
            </a:xfrm>
          </p:grpSpPr>
          <p:pic>
            <p:nvPicPr>
              <p:cNvPr id="235" name="Picture 234">
                <a:extLst>
                  <a:ext uri="{FF2B5EF4-FFF2-40B4-BE49-F238E27FC236}">
                    <a16:creationId xmlns:a16="http://schemas.microsoft.com/office/drawing/2014/main" id="{6E9BDEBA-0526-4A6F-8925-2E92F4E8E27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28285" y="10846858"/>
                <a:ext cx="1572217" cy="1479733"/>
              </a:xfrm>
              <a:prstGeom prst="rect">
                <a:avLst/>
              </a:prstGeom>
            </p:spPr>
          </p:pic>
          <p:sp>
            <p:nvSpPr>
              <p:cNvPr id="236" name="Rectangle 235">
                <a:extLst>
                  <a:ext uri="{FF2B5EF4-FFF2-40B4-BE49-F238E27FC236}">
                    <a16:creationId xmlns:a16="http://schemas.microsoft.com/office/drawing/2014/main" id="{2962455F-78C6-4CD8-BD77-AA89B81ECD11}"/>
                  </a:ext>
                </a:extLst>
              </p:cNvPr>
              <p:cNvSpPr/>
              <p:nvPr/>
            </p:nvSpPr>
            <p:spPr>
              <a:xfrm>
                <a:off x="28376374" y="12572338"/>
                <a:ext cx="3025764" cy="1033708"/>
              </a:xfrm>
              <a:prstGeom prst="rect">
                <a:avLst/>
              </a:prstGeom>
              <a:noFill/>
              <a:ln w="76200">
                <a:noFill/>
              </a:ln>
            </p:spPr>
            <p:txBody>
              <a:bodyPr wrap="none" tIns="91440" bIns="91440">
                <a:spAutoFit/>
              </a:bodyPr>
              <a:lstStyle/>
              <a:p>
                <a:pPr algn="ctr">
                  <a:defRPr/>
                </a:pPr>
                <a:r>
                  <a:rPr lang="en-US" altLang="en-US" sz="1000" kern="0" dirty="0">
                    <a:solidFill>
                      <a:srgbClr val="FFFFFF"/>
                    </a:solidFill>
                  </a:rPr>
                  <a:t>AMAZON VPC</a:t>
                </a:r>
              </a:p>
            </p:txBody>
          </p:sp>
        </p:grpSp>
        <p:grpSp>
          <p:nvGrpSpPr>
            <p:cNvPr id="237" name="Group 236">
              <a:extLst>
                <a:ext uri="{FF2B5EF4-FFF2-40B4-BE49-F238E27FC236}">
                  <a16:creationId xmlns:a16="http://schemas.microsoft.com/office/drawing/2014/main" id="{0140B22E-D13D-4ADC-B700-BF372EE0D19E}"/>
                </a:ext>
              </a:extLst>
            </p:cNvPr>
            <p:cNvGrpSpPr/>
            <p:nvPr/>
          </p:nvGrpSpPr>
          <p:grpSpPr>
            <a:xfrm>
              <a:off x="6524504" y="2490365"/>
              <a:ext cx="990976" cy="903675"/>
              <a:chOff x="28376365" y="10846858"/>
              <a:chExt cx="3025767" cy="2759197"/>
            </a:xfrm>
          </p:grpSpPr>
          <p:pic>
            <p:nvPicPr>
              <p:cNvPr id="238" name="Picture 237">
                <a:extLst>
                  <a:ext uri="{FF2B5EF4-FFF2-40B4-BE49-F238E27FC236}">
                    <a16:creationId xmlns:a16="http://schemas.microsoft.com/office/drawing/2014/main" id="{4BF4D76F-DAB3-4E7D-A14A-C9A0FEA5240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928285" y="10846858"/>
                <a:ext cx="1572217" cy="1479733"/>
              </a:xfrm>
              <a:prstGeom prst="rect">
                <a:avLst/>
              </a:prstGeom>
            </p:spPr>
          </p:pic>
          <p:sp>
            <p:nvSpPr>
              <p:cNvPr id="239" name="Rectangle 238">
                <a:extLst>
                  <a:ext uri="{FF2B5EF4-FFF2-40B4-BE49-F238E27FC236}">
                    <a16:creationId xmlns:a16="http://schemas.microsoft.com/office/drawing/2014/main" id="{E8FC3939-BC1D-4A38-A986-DB658AC976DB}"/>
                  </a:ext>
                </a:extLst>
              </p:cNvPr>
              <p:cNvSpPr/>
              <p:nvPr/>
            </p:nvSpPr>
            <p:spPr>
              <a:xfrm>
                <a:off x="28376365" y="12572346"/>
                <a:ext cx="3025767" cy="1033709"/>
              </a:xfrm>
              <a:prstGeom prst="rect">
                <a:avLst/>
              </a:prstGeom>
              <a:noFill/>
              <a:ln w="76200">
                <a:noFill/>
              </a:ln>
            </p:spPr>
            <p:txBody>
              <a:bodyPr wrap="none" tIns="91440" bIns="91440">
                <a:spAutoFit/>
              </a:bodyPr>
              <a:lstStyle/>
              <a:p>
                <a:pPr algn="ctr">
                  <a:defRPr/>
                </a:pPr>
                <a:r>
                  <a:rPr lang="en-US" altLang="en-US" sz="1000" kern="0" dirty="0">
                    <a:solidFill>
                      <a:srgbClr val="FFFFFF"/>
                    </a:solidFill>
                  </a:rPr>
                  <a:t>AMAZON VPC</a:t>
                </a:r>
              </a:p>
            </p:txBody>
          </p:sp>
        </p:grp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7EDC43ED-EF91-4FA5-ACC0-F8B7E3EF7C3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9395357" y="3717661"/>
              <a:ext cx="333859" cy="148785"/>
            </a:xfrm>
            <a:prstGeom prst="line">
              <a:avLst/>
            </a:prstGeom>
            <a:noFill/>
            <a:ln w="19050" cap="rnd" cmpd="sng" algn="ctr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A74D84CC-A53D-4E96-8908-00A424B40BE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354892" y="4145280"/>
              <a:ext cx="442545" cy="197221"/>
            </a:xfrm>
            <a:prstGeom prst="line">
              <a:avLst/>
            </a:prstGeom>
            <a:noFill/>
            <a:ln w="19050" cap="rnd" cmpd="sng" algn="ctr">
              <a:solidFill>
                <a:schemeClr val="accent2"/>
              </a:solidFill>
              <a:prstDash val="dash"/>
              <a:headEnd type="none"/>
              <a:tailEnd type="none"/>
            </a:ln>
            <a:effectLst/>
          </p:spPr>
        </p:cxnSp>
      </p:grpSp>
      <p:sp>
        <p:nvSpPr>
          <p:cNvPr id="253" name="Rectangle 252">
            <a:extLst>
              <a:ext uri="{FF2B5EF4-FFF2-40B4-BE49-F238E27FC236}">
                <a16:creationId xmlns:a16="http://schemas.microsoft.com/office/drawing/2014/main" id="{1FB89AA3-26C0-40E6-AA7E-7CB92210FCC1}"/>
              </a:ext>
            </a:extLst>
          </p:cNvPr>
          <p:cNvSpPr/>
          <p:nvPr/>
        </p:nvSpPr>
        <p:spPr>
          <a:xfrm>
            <a:off x="466846" y="5896744"/>
            <a:ext cx="19479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>
              <a:defRPr/>
            </a:pPr>
            <a:r>
              <a:rPr lang="en-US" dirty="0">
                <a:solidFill>
                  <a:prstClr val="white"/>
                </a:solidFill>
                <a:latin typeface="Amazon Ember"/>
              </a:rPr>
              <a:t>@margaretvaltie</a:t>
            </a:r>
          </a:p>
        </p:txBody>
      </p:sp>
    </p:spTree>
    <p:extLst>
      <p:ext uri="{BB962C8B-B14F-4D97-AF65-F5344CB8AC3E}">
        <p14:creationId xmlns:p14="http://schemas.microsoft.com/office/powerpoint/2010/main" val="516175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WS">
  <a:themeElements>
    <a:clrScheme name="reInventLeadership2021b">
      <a:dk1>
        <a:srgbClr val="000000"/>
      </a:dk1>
      <a:lt1>
        <a:sysClr val="window" lastClr="FFFFFF"/>
      </a:lt1>
      <a:dk2>
        <a:srgbClr val="030050"/>
      </a:dk2>
      <a:lt2>
        <a:srgbClr val="E7E6E6"/>
      </a:lt2>
      <a:accent1>
        <a:srgbClr val="FF7846"/>
      </a:accent1>
      <a:accent2>
        <a:srgbClr val="BB0BAF"/>
      </a:accent2>
      <a:accent3>
        <a:srgbClr val="0074C1"/>
      </a:accent3>
      <a:accent4>
        <a:srgbClr val="008380"/>
      </a:accent4>
      <a:accent5>
        <a:srgbClr val="DD0147"/>
      </a:accent5>
      <a:accent6>
        <a:srgbClr val="560080"/>
      </a:accent6>
      <a:hlink>
        <a:srgbClr val="5DADFD"/>
      </a:hlink>
      <a:folHlink>
        <a:srgbClr val="5DADFD"/>
      </a:folHlink>
    </a:clrScheme>
    <a:fontScheme name="reInvent 2020">
      <a:majorFont>
        <a:latin typeface="Amazon Ember Heavy"/>
        <a:ea typeface=""/>
        <a:cs typeface=""/>
      </a:majorFont>
      <a:minorFont>
        <a:latin typeface="Amazon Emb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 cap="rnd">
          <a:solidFill>
            <a:schemeClr val="tx1"/>
          </a:solidFill>
          <a:miter lim="800000"/>
          <a:headEnd w="lg" len="lg"/>
          <a:tailEnd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reInvent2021_Leadership_Template_20210526.potx" id="{BE70F0DB-4E9B-49BB-864B-5923080D5795}" vid="{6154FAA4-7859-4981-AFF5-BFB0C2B6F89E}"/>
    </a:ext>
  </a:extLst>
</a:theme>
</file>

<file path=ppt/theme/theme2.xml><?xml version="1.0" encoding="utf-8"?>
<a:theme xmlns:a="http://schemas.openxmlformats.org/drawingml/2006/main" name="1_AWS">
  <a:themeElements>
    <a:clrScheme name="reInventLeadership2021b">
      <a:dk1>
        <a:srgbClr val="000000"/>
      </a:dk1>
      <a:lt1>
        <a:sysClr val="window" lastClr="FFFFFF"/>
      </a:lt1>
      <a:dk2>
        <a:srgbClr val="030050"/>
      </a:dk2>
      <a:lt2>
        <a:srgbClr val="E7E6E6"/>
      </a:lt2>
      <a:accent1>
        <a:srgbClr val="FF7846"/>
      </a:accent1>
      <a:accent2>
        <a:srgbClr val="BB0BAF"/>
      </a:accent2>
      <a:accent3>
        <a:srgbClr val="0074C1"/>
      </a:accent3>
      <a:accent4>
        <a:srgbClr val="008380"/>
      </a:accent4>
      <a:accent5>
        <a:srgbClr val="DD0147"/>
      </a:accent5>
      <a:accent6>
        <a:srgbClr val="560080"/>
      </a:accent6>
      <a:hlink>
        <a:srgbClr val="5DADFD"/>
      </a:hlink>
      <a:folHlink>
        <a:srgbClr val="5DADFD"/>
      </a:folHlink>
    </a:clrScheme>
    <a:fontScheme name="reInvent 2020">
      <a:majorFont>
        <a:latin typeface="Amazon Ember Heavy"/>
        <a:ea typeface=""/>
        <a:cs typeface=""/>
      </a:majorFont>
      <a:minorFont>
        <a:latin typeface="Amazon Emb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3"/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 cap="rnd">
          <a:solidFill>
            <a:schemeClr val="tx1"/>
          </a:solidFill>
          <a:miter lim="800000"/>
          <a:headEnd w="lg" len="lg"/>
          <a:tailEnd w="lg" len="lg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reInvent2021_Leadership_Template_20210526.potx" id="{BE70F0DB-4E9B-49BB-864B-5923080D5795}" vid="{6154FAA4-7859-4981-AFF5-BFB0C2B6F89E}"/>
    </a:ext>
  </a:extLst>
</a:theme>
</file>

<file path=ppt/theme/theme3.xml><?xml version="1.0" encoding="utf-8"?>
<a:theme xmlns:a="http://schemas.openxmlformats.org/drawingml/2006/main" name="Office Theme">
  <a:themeElements>
    <a:clrScheme name="AWS">
      <a:dk1>
        <a:srgbClr val="000000"/>
      </a:dk1>
      <a:lt1>
        <a:sysClr val="window" lastClr="FFFFFF"/>
      </a:lt1>
      <a:dk2>
        <a:srgbClr val="232F3E"/>
      </a:dk2>
      <a:lt2>
        <a:srgbClr val="E7E6E6"/>
      </a:lt2>
      <a:accent1>
        <a:srgbClr val="067F68"/>
      </a:accent1>
      <a:accent2>
        <a:srgbClr val="FF9900"/>
      </a:accent2>
      <a:accent3>
        <a:srgbClr val="BF0816"/>
      </a:accent3>
      <a:accent4>
        <a:srgbClr val="E38B00"/>
      </a:accent4>
      <a:accent5>
        <a:srgbClr val="2E27AD"/>
      </a:accent5>
      <a:accent6>
        <a:srgbClr val="B0084D"/>
      </a:accent6>
      <a:hlink>
        <a:srgbClr val="0563C1"/>
      </a:hlink>
      <a:folHlink>
        <a:srgbClr val="954F72"/>
      </a:folHlink>
    </a:clrScheme>
    <a:fontScheme name="Summit 2021">
      <a:majorFont>
        <a:latin typeface="Amazon Ember Heavy"/>
        <a:ea typeface=""/>
        <a:cs typeface=""/>
      </a:majorFont>
      <a:minorFont>
        <a:latin typeface="Amazon Emb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AWS">
      <a:dk1>
        <a:srgbClr val="000000"/>
      </a:dk1>
      <a:lt1>
        <a:sysClr val="window" lastClr="FFFFFF"/>
      </a:lt1>
      <a:dk2>
        <a:srgbClr val="232F3E"/>
      </a:dk2>
      <a:lt2>
        <a:srgbClr val="E7E6E6"/>
      </a:lt2>
      <a:accent1>
        <a:srgbClr val="067F68"/>
      </a:accent1>
      <a:accent2>
        <a:srgbClr val="FF9900"/>
      </a:accent2>
      <a:accent3>
        <a:srgbClr val="BF0816"/>
      </a:accent3>
      <a:accent4>
        <a:srgbClr val="E38B00"/>
      </a:accent4>
      <a:accent5>
        <a:srgbClr val="2E27AD"/>
      </a:accent5>
      <a:accent6>
        <a:srgbClr val="B0084D"/>
      </a:accent6>
      <a:hlink>
        <a:srgbClr val="0563C1"/>
      </a:hlink>
      <a:folHlink>
        <a:srgbClr val="954F72"/>
      </a:folHlink>
    </a:clrScheme>
    <a:fontScheme name="Summit 2021">
      <a:majorFont>
        <a:latin typeface="Amazon Ember Heavy"/>
        <a:ea typeface=""/>
        <a:cs typeface=""/>
      </a:majorFont>
      <a:minorFont>
        <a:latin typeface="Amazon Emb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2021_reInvent_Leadership_Speaker_TEMPLATE</Template>
  <TotalTime>7520</TotalTime>
  <Words>559</Words>
  <Application>Microsoft Macintosh PowerPoint</Application>
  <PresentationFormat>Widescreen</PresentationFormat>
  <Paragraphs>86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9" baseType="lpstr">
      <vt:lpstr>-webkit-standard</vt:lpstr>
      <vt:lpstr>Amazon Ember</vt:lpstr>
      <vt:lpstr>Amazon Ember Display</vt:lpstr>
      <vt:lpstr>Amazon Ember Heavy</vt:lpstr>
      <vt:lpstr>Amazon Ember Light</vt:lpstr>
      <vt:lpstr>Amazon Ember Medium</vt:lpstr>
      <vt:lpstr>Arial</vt:lpstr>
      <vt:lpstr>Calibri</vt:lpstr>
      <vt:lpstr>Lucida Console</vt:lpstr>
      <vt:lpstr>Times New Roman</vt:lpstr>
      <vt:lpstr>Wingdings</vt:lpstr>
      <vt:lpstr>AWS</vt:lpstr>
      <vt:lpstr>1_AWS</vt:lpstr>
      <vt:lpstr>PowerPoint Presentation</vt:lpstr>
      <vt:lpstr>Team structure</vt:lpstr>
      <vt:lpstr>PowerPoint Presentation</vt:lpstr>
      <vt:lpstr>Network challenges  at scale</vt:lpstr>
      <vt:lpstr>Network evolution</vt:lpstr>
      <vt:lpstr>Modernizing our cloud network</vt:lpstr>
    </vt:vector>
  </TitlesOfParts>
  <Company>Amazon Corporate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Miller, Mckenzie</dc:creator>
  <cp:lastModifiedBy>Margaret Valtierra</cp:lastModifiedBy>
  <cp:revision>378</cp:revision>
  <cp:lastPrinted>2021-11-20T22:45:20Z</cp:lastPrinted>
  <dcterms:created xsi:type="dcterms:W3CDTF">2021-06-01T18:58:22Z</dcterms:created>
  <dcterms:modified xsi:type="dcterms:W3CDTF">2021-12-01T20:34:30Z</dcterms:modified>
</cp:coreProperties>
</file>

<file path=docProps/thumbnail.jpeg>
</file>